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6" r:id="rId3"/>
    <p:sldId id="262" r:id="rId4"/>
    <p:sldId id="263" r:id="rId5"/>
    <p:sldId id="307" r:id="rId6"/>
    <p:sldId id="285" r:id="rId7"/>
    <p:sldId id="276" r:id="rId8"/>
    <p:sldId id="278" r:id="rId9"/>
    <p:sldId id="314" r:id="rId10"/>
    <p:sldId id="315" r:id="rId11"/>
    <p:sldId id="280" r:id="rId12"/>
    <p:sldId id="316" r:id="rId13"/>
    <p:sldId id="317" r:id="rId14"/>
    <p:sldId id="282" r:id="rId15"/>
    <p:sldId id="283" r:id="rId16"/>
    <p:sldId id="308" r:id="rId17"/>
    <p:sldId id="257" r:id="rId18"/>
    <p:sldId id="309" r:id="rId19"/>
    <p:sldId id="310" r:id="rId20"/>
    <p:sldId id="311" r:id="rId21"/>
    <p:sldId id="312" r:id="rId22"/>
    <p:sldId id="320" r:id="rId23"/>
    <p:sldId id="264" r:id="rId24"/>
    <p:sldId id="265" r:id="rId25"/>
    <p:sldId id="271" r:id="rId26"/>
    <p:sldId id="272" r:id="rId27"/>
    <p:sldId id="267" r:id="rId28"/>
    <p:sldId id="297" r:id="rId29"/>
    <p:sldId id="318" r:id="rId30"/>
    <p:sldId id="319" r:id="rId31"/>
    <p:sldId id="286" r:id="rId32"/>
    <p:sldId id="321" r:id="rId33"/>
    <p:sldId id="325" r:id="rId34"/>
    <p:sldId id="326" r:id="rId35"/>
    <p:sldId id="322" r:id="rId36"/>
    <p:sldId id="323" r:id="rId37"/>
    <p:sldId id="324" r:id="rId38"/>
    <p:sldId id="294" r:id="rId39"/>
    <p:sldId id="301" r:id="rId40"/>
    <p:sldId id="302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020"/>
    <a:srgbClr val="ACD3F0"/>
    <a:srgbClr val="FAF0E6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07" autoAdjust="0"/>
    <p:restoredTop sz="95090" autoAdjust="0"/>
  </p:normalViewPr>
  <p:slideViewPr>
    <p:cSldViewPr snapToGrid="0">
      <p:cViewPr varScale="1">
        <p:scale>
          <a:sx n="111" d="100"/>
          <a:sy n="111" d="100"/>
        </p:scale>
        <p:origin x="588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CB0FB-78E0-4A0D-430A-644F56047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88893BF-5F17-9EF9-E122-B7E4671E4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BE6755-B553-009A-159D-0079910F1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F1179-A577-4B3C-BCA1-6923764DB825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E7CAD0-0A97-C90B-3D35-D5F558FC1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B67EA0-C787-37C2-D50C-7AB7E8E2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3027-9AA9-49B3-9606-A2CA09DFDF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5879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07985-BDCC-6477-5769-DB1A192E3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A57918E-F1F9-6D8E-F153-768F4990B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68A24C-AA99-2CB5-DD06-0AC3BD07A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F1179-A577-4B3C-BCA1-6923764DB825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AB4273-EFA5-CE3D-D0AD-1D1361391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D9AAFE-68DC-D76D-5B04-4C7B8871E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3027-9AA9-49B3-9606-A2CA09DFDF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783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D619406-7A09-AE77-9EF1-7B93E8FA0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4BCAC60-8719-F1CB-BB11-25209066C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C7B788-80DC-6BE4-4736-F646820D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F1179-A577-4B3C-BCA1-6923764DB825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1FC3A5-8CE2-04E5-22E2-D12CB296D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E6B262-1117-B148-B3BB-DB478777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3027-9AA9-49B3-9606-A2CA09DFDF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96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22BE00-260D-8D27-16B9-C9931B12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437ECF-9199-4FFF-5632-F6C0285B3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721843-C122-2FDC-BABE-3A8BAB896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F1179-A577-4B3C-BCA1-6923764DB825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2CA00E-8786-744E-D3DF-B0CACA0E4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977FF6-424B-A95E-C243-189833EC6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3027-9AA9-49B3-9606-A2CA09DFDF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602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B852D-5157-278C-A4D9-8113029AB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149487-D2DA-E345-40FE-A700A436F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0B5FDF-3E48-B137-3F61-961FD6AB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F1179-A577-4B3C-BCA1-6923764DB825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957537-7336-C4C1-5726-7CCF26712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3C1F37-E7F9-B126-05F4-293320DB5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3027-9AA9-49B3-9606-A2CA09DFDF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46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E13316-B96A-1B2C-D658-020A892E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5AE43F-0C52-3CB4-409F-809160FEE9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D0CB59B-EDBD-8329-0903-C925F2CDD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9DC56B0-7E54-930E-9355-7E3035A2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F1179-A577-4B3C-BCA1-6923764DB825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E6DFC5-32FA-84AF-8DEC-2881DBEC9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84EF96-EDAE-5FBF-870D-22AED213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3027-9AA9-49B3-9606-A2CA09DFDF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94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C6035-9B21-FF1D-4437-C7B91FE3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F5BE6A7-F1B0-EE86-E9D6-314E4D4A5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BFAB4F-0274-585E-19C6-9C62CE847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1E5CDDD-6E88-7CC9-DD99-834684876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2D52037-2A52-B010-EB64-385E464868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4B03B8B-4C2F-5D5A-42F3-29AD73E1A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F1179-A577-4B3C-BCA1-6923764DB825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DA7AEFE-89B7-B855-E3F5-25DDA1F09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9F7A01F-28FA-9D5F-08F5-4F1BF2A00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3027-9AA9-49B3-9606-A2CA09DFDF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190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E23857-282B-2201-984F-97577AD1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6C1E566-D231-635E-5E6F-42DAEAA08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F1179-A577-4B3C-BCA1-6923764DB825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ACF583-B1AC-E86A-FDCD-DC9B1EC3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D8C7C8-6E23-E284-CFB7-183FBFF3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3027-9AA9-49B3-9606-A2CA09DFDF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424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D970BC3-BE9D-EDDB-977F-5B446D459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F1179-A577-4B3C-BCA1-6923764DB825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6013E0C-CB8C-FF24-44D0-7C7806F0A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982C4-CE69-6148-91FC-92B23B48C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3027-9AA9-49B3-9606-A2CA09DFDF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634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E00473-7F3B-F2E5-7F73-55A5F6B0E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D2B9A6-1DAB-6EBF-9DD3-C8C7C551C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D8865F0-606C-A17A-A86F-1E21895A8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07AB1C-57A2-2A86-9823-59EF9A87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F1179-A577-4B3C-BCA1-6923764DB825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E6C5B6-EE32-C0E4-5727-3DD48205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AD0A74-379F-E3C1-8132-A867421B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3027-9AA9-49B3-9606-A2CA09DFDF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163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3D1D0F-FF23-9CD2-C10D-A320E2AD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EAFE49F-C358-2706-7A9C-DB1700807D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8EF5D24-089A-27C6-1C4E-16DB6E1D3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A2F4173-3102-DB46-1603-5BD012F2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F1179-A577-4B3C-BCA1-6923764DB825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F3287D-A8FE-25FF-4407-3E478EF25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ACA696-E935-9363-47A6-D04EF1D3E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3027-9AA9-49B3-9606-A2CA09DFDF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98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33C20E1-A4FF-7B2A-7C06-5BB25AB2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BAEA9D-BC3A-A421-4F55-37B6ECBF8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203D70-94A3-CAE6-A8E8-D88395038F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F1179-A577-4B3C-BCA1-6923764DB825}" type="datetimeFigureOut">
              <a:rPr lang="zh-TW" altLang="en-US" smtClean="0"/>
              <a:t>2023/8/31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8F8489-45AB-5884-62B5-731DA2E16B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3338AD-CAB7-C2F2-D1EA-437E3CFF0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33027-9AA9-49B3-9606-A2CA09DFDF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967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microsoft.com/office/2007/relationships/hdphoto" Target="../media/hdphoto2.wdp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jpg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jpg"/><Relationship Id="rId7" Type="http://schemas.openxmlformats.org/officeDocument/2006/relationships/image" Target="../media/image105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74" y="3400327"/>
            <a:ext cx="2150532" cy="285451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450" y="2620957"/>
            <a:ext cx="4591050" cy="260033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361">
            <a:off x="6835570" y="4375854"/>
            <a:ext cx="4929124" cy="85139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0885">
            <a:off x="6376143" y="510427"/>
            <a:ext cx="4698135" cy="268029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06" y="854416"/>
            <a:ext cx="5191483" cy="123796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975" y="1837675"/>
            <a:ext cx="5102926" cy="25399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65" y="2737414"/>
            <a:ext cx="4892141" cy="2798814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5" y="355799"/>
            <a:ext cx="4354969" cy="2527021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9812">
            <a:off x="2914650" y="2540704"/>
            <a:ext cx="6362700" cy="926026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870" y="955759"/>
            <a:ext cx="7241398" cy="409591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9592">
            <a:off x="1933804" y="2415758"/>
            <a:ext cx="9145530" cy="67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18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6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水, 螢幕擷取畫面 的圖片&#10;&#10;自動產生的描述">
            <a:extLst>
              <a:ext uri="{FF2B5EF4-FFF2-40B4-BE49-F238E27FC236}">
                <a16:creationId xmlns:a16="http://schemas.microsoft.com/office/drawing/2014/main" id="{3CC4F21A-F8FB-B3A8-2AA1-CA50C81F0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151" cy="560717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78A6F3A-EA70-7318-0CE9-320CC1D1D4C6}"/>
              </a:ext>
            </a:extLst>
          </p:cNvPr>
          <p:cNvSpPr/>
          <p:nvPr/>
        </p:nvSpPr>
        <p:spPr>
          <a:xfrm>
            <a:off x="6096000" y="3308231"/>
            <a:ext cx="2884098" cy="24714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投影片縮放 3">
                <a:extLst>
                  <a:ext uri="{FF2B5EF4-FFF2-40B4-BE49-F238E27FC236}">
                    <a16:creationId xmlns:a16="http://schemas.microsoft.com/office/drawing/2014/main" id="{2E8FCCB0-6921-8957-EB7B-48ACF4101EC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641732" y="4091626"/>
              <a:ext cx="904677" cy="904677"/>
            </p:xfrm>
            <a:graphic>
              <a:graphicData uri="http://schemas.microsoft.com/office/powerpoint/2016/slidezoom">
                <pslz:sldZm>
                  <pslz:sldZmObj sldId="280" cId="2971527137">
                    <pslz:zmPr id="{F6154B96-27CF-417C-BC6D-6984A562B99B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4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04677" cy="90467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投影片縮放 3">
                <a:hlinkClick r:id="" action="ppaction://noaction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2E8FCCB0-6921-8957-EB7B-48ACF4101E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xmlns:pslz="http://schemas.microsoft.com/office/powerpoint/2016/slidezoom" r:embed="rId7"/>
                  </a:ext>
                </a:extLst>
              </a:blip>
              <a:stretch>
                <a:fillRect/>
              </a:stretch>
            </p:blipFill>
            <p:spPr>
              <a:xfrm>
                <a:off x="10641732" y="4091626"/>
                <a:ext cx="904677" cy="90467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2893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">
        <p:cut/>
      </p:transition>
    </mc:Choice>
    <mc:Fallback>
      <p:transition spd="slow" advClick="0" advTm="15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457EB549-FEE6-B27F-DDB4-4D26191DF4F2}"/>
              </a:ext>
            </a:extLst>
          </p:cNvPr>
          <p:cNvGrpSpPr/>
          <p:nvPr/>
        </p:nvGrpSpPr>
        <p:grpSpPr>
          <a:xfrm>
            <a:off x="1654654" y="931652"/>
            <a:ext cx="9089546" cy="5011948"/>
            <a:chOff x="1808312" y="1047749"/>
            <a:chExt cx="8086186" cy="3879015"/>
          </a:xfrm>
        </p:grpSpPr>
        <p:pic>
          <p:nvPicPr>
            <p:cNvPr id="8" name="圖片 7" descr="一張含有 地圖, 文字 的圖片&#10;&#10;自動產生的描述">
              <a:extLst>
                <a:ext uri="{FF2B5EF4-FFF2-40B4-BE49-F238E27FC236}">
                  <a16:creationId xmlns:a16="http://schemas.microsoft.com/office/drawing/2014/main" id="{358BA204-C82E-36D6-67D7-99C6C9136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0153" y="1431984"/>
              <a:ext cx="7279314" cy="3342406"/>
            </a:xfrm>
            <a:prstGeom prst="rect">
              <a:avLst/>
            </a:prstGeom>
          </p:spPr>
        </p:pic>
        <p:pic>
          <p:nvPicPr>
            <p:cNvPr id="9" name="圖片 8" descr="一張含有 電腦, 螢幕擷取畫面, 陳列, 軟體 的圖片&#10;&#10;自動產生的描述">
              <a:extLst>
                <a:ext uri="{FF2B5EF4-FFF2-40B4-BE49-F238E27FC236}">
                  <a16:creationId xmlns:a16="http://schemas.microsoft.com/office/drawing/2014/main" id="{125F0619-A581-4323-42DC-6925E6B0E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312" y="1047749"/>
              <a:ext cx="8086186" cy="3879015"/>
            </a:xfrm>
            <a:prstGeom prst="rect">
              <a:avLst/>
            </a:prstGeom>
          </p:spPr>
        </p:pic>
      </p:grpSp>
      <p:pic>
        <p:nvPicPr>
          <p:cNvPr id="2" name="圖片 1" descr="一張含有 卡通, 美工圖案 的圖片&#10;&#10;自動產生的描述">
            <a:extLst>
              <a:ext uri="{FF2B5EF4-FFF2-40B4-BE49-F238E27FC236}">
                <a16:creationId xmlns:a16="http://schemas.microsoft.com/office/drawing/2014/main" id="{896B4F6F-F3C2-47DA-25D0-FF237E827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250" l="9483" r="93391">
                        <a14:foregroundMark x1="61049" y1="95954" x2="60057" y2="98750"/>
                        <a14:foregroundMark x1="88793" y1="17750" x2="73498" y2="60862"/>
                        <a14:foregroundMark x1="93391" y1="35000" x2="93103" y2="33500"/>
                        <a14:foregroundMark x1="92816" y1="32000" x2="89655" y2="33250"/>
                        <a14:foregroundMark x1="89655" y1="33250" x2="90230" y2="39000"/>
                        <a14:foregroundMark x1="75862" y1="42750" x2="75862" y2="42750"/>
                        <a14:foregroundMark x1="76661" y1="81750" x2="76521" y2="82308"/>
                        <a14:foregroundMark x1="76724" y1="81500" x2="76661" y2="81750"/>
                        <a14:foregroundMark x1="82759" y1="82000" x2="79221" y2="91233"/>
                        <a14:foregroundMark x1="81609" y1="76750" x2="80172" y2="90500"/>
                        <a14:foregroundMark x1="60498" y1="95851" x2="60345" y2="96500"/>
                        <a14:foregroundMark x1="69253" y1="58750" x2="68954" y2="60017"/>
                        <a14:foregroundMark x1="64803" y1="67515" x2="57759" y2="78750"/>
                        <a14:foregroundMark x1="71552" y1="56750" x2="69446" y2="60109"/>
                        <a14:foregroundMark x1="72605" y1="62250" x2="72522" y2="63112"/>
                        <a14:foregroundMark x1="72629" y1="62000" x2="72605" y2="62250"/>
                        <a14:foregroundMark x1="72653" y1="61750" x2="72629" y2="62000"/>
                        <a14:foregroundMark x1="72677" y1="61500" x2="72653" y2="61750"/>
                        <a14:foregroundMark x1="72701" y1="61250" x2="72677" y2="61500"/>
                        <a14:foregroundMark x1="72701" y1="60750" x2="72701" y2="60750"/>
                        <a14:foregroundMark x1="69828" y1="61000" x2="74713" y2="61000"/>
                        <a14:foregroundMark x1="74067" y1="81750" x2="74490" y2="82730"/>
                        <a14:foregroundMark x1="73851" y1="81250" x2="74067" y2="81750"/>
                        <a14:foregroundMark x1="83908" y1="89500" x2="73851" y2="96250"/>
                        <a14:foregroundMark x1="74138" y1="81250" x2="74138" y2="81250"/>
                        <a14:foregroundMark x1="74425" y1="81750" x2="73967" y2="82016"/>
                        <a14:foregroundMark x1="75575" y1="83750" x2="75575" y2="83750"/>
                        <a14:foregroundMark x1="75575" y1="83750" x2="75477" y2="84435"/>
                        <a14:foregroundMark x1="73315" y1="62250" x2="72989" y2="68500"/>
                        <a14:foregroundMark x1="73354" y1="61500" x2="73315" y2="62250"/>
                        <a14:foregroundMark x1="73563" y1="57500" x2="73354" y2="61500"/>
                        <a14:foregroundMark x1="68103" y1="32750" x2="66954" y2="33750"/>
                        <a14:foregroundMark x1="72989" y1="44750" x2="66379" y2="48750"/>
                        <a14:backgroundMark x1="42816" y1="15750" x2="25000" y2="38000"/>
                        <a14:backgroundMark x1="44540" y1="16250" x2="22701" y2="44250"/>
                        <a14:backgroundMark x1="22701" y1="44250" x2="37931" y2="20750"/>
                        <a14:backgroundMark x1="37931" y1="20750" x2="19540" y2="36250"/>
                        <a14:backgroundMark x1="19540" y1="36250" x2="49425" y2="42250"/>
                        <a14:backgroundMark x1="49425" y1="42250" x2="53161" y2="20750"/>
                        <a14:backgroundMark x1="53161" y1="20750" x2="16092" y2="29000"/>
                        <a14:backgroundMark x1="16092" y1="29000" x2="11494" y2="38500"/>
                        <a14:backgroundMark x1="37931" y1="7750" x2="58908" y2="16500"/>
                        <a14:backgroundMark x1="58908" y1="16500" x2="32759" y2="19750"/>
                        <a14:backgroundMark x1="32759" y1="19750" x2="27011" y2="19250"/>
                        <a14:backgroundMark x1="40230" y1="8250" x2="20690" y2="21750"/>
                        <a14:backgroundMark x1="20690" y1="21750" x2="9195" y2="40000"/>
                        <a14:backgroundMark x1="9195" y1="40000" x2="9195" y2="40000"/>
                        <a14:backgroundMark x1="36207" y1="4750" x2="3448" y2="35250"/>
                        <a14:backgroundMark x1="3448" y1="35250" x2="3161" y2="38750"/>
                        <a14:backgroundMark x1="23563" y1="34500" x2="5747" y2="37000"/>
                        <a14:backgroundMark x1="18103" y1="43500" x2="16379" y2="40000"/>
                        <a14:backgroundMark x1="15230" y1="26750" x2="31897" y2="10250"/>
                        <a14:backgroundMark x1="31897" y1="10250" x2="9195" y2="7250"/>
                        <a14:backgroundMark x1="11494" y1="8750" x2="7184" y2="17500"/>
                        <a14:backgroundMark x1="22126" y1="8750" x2="12356" y2="15500"/>
                        <a14:backgroundMark x1="43966" y1="20500" x2="30460" y2="49500"/>
                        <a14:backgroundMark x1="51724" y1="24500" x2="31609" y2="45250"/>
                        <a14:backgroundMark x1="54598" y1="21250" x2="44540" y2="51000"/>
                        <a14:backgroundMark x1="63218" y1="21250" x2="42241" y2="67250"/>
                        <a14:backgroundMark x1="42241" y1="67250" x2="42241" y2="67250"/>
                        <a14:backgroundMark x1="52011" y1="11250" x2="18678" y2="50250"/>
                        <a14:backgroundMark x1="45402" y1="3500" x2="3161" y2="51250"/>
                        <a14:backgroundMark x1="19540" y1="12000" x2="8046" y2="28000"/>
                        <a14:backgroundMark x1="41667" y1="28000" x2="13793" y2="60500"/>
                        <a14:backgroundMark x1="50000" y1="38250" x2="24713" y2="63750"/>
                        <a14:backgroundMark x1="43966" y1="35250" x2="28161" y2="55250"/>
                        <a14:backgroundMark x1="57759" y1="20000" x2="38793" y2="52250"/>
                        <a14:backgroundMark x1="69592" y1="68366" x2="62644" y2="96250"/>
                        <a14:backgroundMark x1="71667" y1="68448" x2="68103" y2="85500"/>
                        <a14:backgroundMark x1="74481" y1="87694" x2="74357" y2="90621"/>
                        <a14:backgroundMark x1="75489" y1="97552" x2="66954" y2="98500"/>
                        <a14:backgroundMark x1="74138" y1="82250" x2="72989" y2="82250"/>
                        <a14:backgroundMark x1="74138" y1="85000" x2="73851" y2="87500"/>
                        <a14:backgroundMark x1="74138" y1="84500" x2="74425" y2="89000"/>
                        <a14:backgroundMark x1="71552" y1="62250" x2="71552" y2="62250"/>
                        <a14:backgroundMark x1="71552" y1="61500" x2="71552" y2="6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8112" flipH="1">
            <a:off x="1281265" y="-12620"/>
            <a:ext cx="2474156" cy="2843858"/>
          </a:xfrm>
          <a:prstGeom prst="rect">
            <a:avLst/>
          </a:prstGeom>
        </p:spPr>
      </p:pic>
      <p:pic>
        <p:nvPicPr>
          <p:cNvPr id="5" name="圖片 4" descr="一張含有 卡通, 動畫, 美工圖案, 動畫卡通 的圖片&#10;&#10;自動產生的描述">
            <a:extLst>
              <a:ext uri="{FF2B5EF4-FFF2-40B4-BE49-F238E27FC236}">
                <a16:creationId xmlns:a16="http://schemas.microsoft.com/office/drawing/2014/main" id="{5F3A9846-DAF3-6A99-4DBE-E95F89026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096" y="2562225"/>
            <a:ext cx="1721927" cy="25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27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7444086-AB7F-B392-32E0-258BC923E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90" y="1153629"/>
            <a:ext cx="10839218" cy="4026813"/>
          </a:xfrm>
          <a:prstGeom prst="roundRect">
            <a:avLst/>
          </a:prstGeom>
        </p:spPr>
      </p:pic>
      <p:pic>
        <p:nvPicPr>
          <p:cNvPr id="5" name="圖片 4" descr="一張含有 筆記型電腦, 卡通, 電腦, 螢幕擷取畫面 的圖片&#10;&#10;自動產生的描述">
            <a:extLst>
              <a:ext uri="{FF2B5EF4-FFF2-40B4-BE49-F238E27FC236}">
                <a16:creationId xmlns:a16="http://schemas.microsoft.com/office/drawing/2014/main" id="{4A181E9B-DFF0-1423-82BA-D13D3CAB61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3822">
            <a:off x="-37782" y="1562631"/>
            <a:ext cx="2007455" cy="2007455"/>
          </a:xfrm>
          <a:prstGeom prst="rect">
            <a:avLst/>
          </a:prstGeom>
        </p:spPr>
      </p:pic>
      <p:pic>
        <p:nvPicPr>
          <p:cNvPr id="12" name="圖片 11" descr="一張含有 美工圖案, 動畫卡通, 圖解, 卡通 的圖片&#10;&#10;自動產生的描述">
            <a:extLst>
              <a:ext uri="{FF2B5EF4-FFF2-40B4-BE49-F238E27FC236}">
                <a16:creationId xmlns:a16="http://schemas.microsoft.com/office/drawing/2014/main" id="{E13CC167-CBC0-9058-D049-272376F476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502" y="3514697"/>
            <a:ext cx="1760498" cy="218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25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C3C44AFB-DC8C-C0A5-0108-E77DCB7574E8}"/>
              </a:ext>
            </a:extLst>
          </p:cNvPr>
          <p:cNvGrpSpPr/>
          <p:nvPr/>
        </p:nvGrpSpPr>
        <p:grpSpPr>
          <a:xfrm>
            <a:off x="139786" y="1161674"/>
            <a:ext cx="3095625" cy="4286250"/>
            <a:chOff x="4548187" y="1285875"/>
            <a:chExt cx="3095625" cy="4286250"/>
          </a:xfrm>
        </p:grpSpPr>
        <p:pic>
          <p:nvPicPr>
            <p:cNvPr id="11" name="圖片 10" descr="一張含有 地圖, 文字 的圖片&#10;&#10;自動產生的描述">
              <a:extLst>
                <a:ext uri="{FF2B5EF4-FFF2-40B4-BE49-F238E27FC236}">
                  <a16:creationId xmlns:a16="http://schemas.microsoft.com/office/drawing/2014/main" id="{50D40F05-6760-7A70-5181-8E0E324D8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429" y="1537208"/>
              <a:ext cx="2054484" cy="3622351"/>
            </a:xfrm>
            <a:prstGeom prst="rect">
              <a:avLst/>
            </a:prstGeom>
          </p:spPr>
        </p:pic>
        <p:pic>
          <p:nvPicPr>
            <p:cNvPr id="4" name="圖片 3" descr="一張含有 小工具, 行動電話, 電子裝置, 通訊設備 的圖片&#10;&#10;自動產生的描述">
              <a:extLst>
                <a:ext uri="{FF2B5EF4-FFF2-40B4-BE49-F238E27FC236}">
                  <a16:creationId xmlns:a16="http://schemas.microsoft.com/office/drawing/2014/main" id="{198ACC2A-C4C0-AE55-7C9A-34CDA419D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187" y="1285875"/>
              <a:ext cx="3095625" cy="4286250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3C0AF7-D088-8799-474C-CE67981EFFFF}"/>
              </a:ext>
            </a:extLst>
          </p:cNvPr>
          <p:cNvGrpSpPr/>
          <p:nvPr/>
        </p:nvGrpSpPr>
        <p:grpSpPr>
          <a:xfrm>
            <a:off x="5973934" y="1161674"/>
            <a:ext cx="3095625" cy="4286250"/>
            <a:chOff x="6348231" y="733785"/>
            <a:chExt cx="3095625" cy="4286250"/>
          </a:xfrm>
        </p:grpSpPr>
        <p:pic>
          <p:nvPicPr>
            <p:cNvPr id="21" name="圖片 20" descr="一張含有 地圖, 文字 的圖片&#10;&#10;自動產生的描述">
              <a:extLst>
                <a:ext uri="{FF2B5EF4-FFF2-40B4-BE49-F238E27FC236}">
                  <a16:creationId xmlns:a16="http://schemas.microsoft.com/office/drawing/2014/main" id="{6C4016F4-2050-25C3-CA28-1AEBEF7DA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9982" y="985118"/>
              <a:ext cx="2112121" cy="3510574"/>
            </a:xfrm>
            <a:prstGeom prst="rect">
              <a:avLst/>
            </a:prstGeom>
          </p:spPr>
        </p:pic>
        <p:pic>
          <p:nvPicPr>
            <p:cNvPr id="15" name="圖片 14" descr="一張含有 小工具, 行動電話, 電子裝置, 通訊設備 的圖片&#10;&#10;自動產生的描述">
              <a:extLst>
                <a:ext uri="{FF2B5EF4-FFF2-40B4-BE49-F238E27FC236}">
                  <a16:creationId xmlns:a16="http://schemas.microsoft.com/office/drawing/2014/main" id="{E696D35C-8359-94F1-A1FB-ED6DF3120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8231" y="733785"/>
              <a:ext cx="3095625" cy="4286250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4DE5DF2-442F-143D-C8C3-2583A5288D41}"/>
              </a:ext>
            </a:extLst>
          </p:cNvPr>
          <p:cNvGrpSpPr/>
          <p:nvPr/>
        </p:nvGrpSpPr>
        <p:grpSpPr>
          <a:xfrm>
            <a:off x="8891006" y="1161674"/>
            <a:ext cx="3095625" cy="4286250"/>
            <a:chOff x="9278336" y="733785"/>
            <a:chExt cx="3095625" cy="4286250"/>
          </a:xfrm>
        </p:grpSpPr>
        <p:pic>
          <p:nvPicPr>
            <p:cNvPr id="23" name="圖片 22" descr="一張含有 地圖, 文字 的圖片&#10;&#10;自動產生的描述">
              <a:extLst>
                <a:ext uri="{FF2B5EF4-FFF2-40B4-BE49-F238E27FC236}">
                  <a16:creationId xmlns:a16="http://schemas.microsoft.com/office/drawing/2014/main" id="{FE172CCA-0C67-2D77-EBDB-74140DECB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0916" y="1019257"/>
              <a:ext cx="2030464" cy="3588212"/>
            </a:xfrm>
            <a:prstGeom prst="rect">
              <a:avLst/>
            </a:prstGeom>
          </p:spPr>
        </p:pic>
        <p:pic>
          <p:nvPicPr>
            <p:cNvPr id="16" name="圖片 15" descr="一張含有 小工具, 行動電話, 電子裝置, 通訊設備 的圖片&#10;&#10;自動產生的描述">
              <a:extLst>
                <a:ext uri="{FF2B5EF4-FFF2-40B4-BE49-F238E27FC236}">
                  <a16:creationId xmlns:a16="http://schemas.microsoft.com/office/drawing/2014/main" id="{8B0BADB5-AE8D-7294-31EA-8DB664610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336" y="733785"/>
              <a:ext cx="3095625" cy="4286250"/>
            </a:xfrm>
            <a:prstGeom prst="rect">
              <a:avLst/>
            </a:prstGeom>
          </p:spPr>
        </p:pic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838BFD6D-82C4-2D61-E259-5215617B6BCD}"/>
              </a:ext>
            </a:extLst>
          </p:cNvPr>
          <p:cNvGrpSpPr/>
          <p:nvPr/>
        </p:nvGrpSpPr>
        <p:grpSpPr>
          <a:xfrm>
            <a:off x="3056860" y="1161674"/>
            <a:ext cx="3095625" cy="4286250"/>
            <a:chOff x="3455511" y="985118"/>
            <a:chExt cx="3095625" cy="4286250"/>
          </a:xfrm>
        </p:grpSpPr>
        <p:pic>
          <p:nvPicPr>
            <p:cNvPr id="19" name="圖片 18" descr="一張含有 地圖, 文字, 螢幕擷取畫面 的圖片&#10;&#10;自動產生的描述">
              <a:extLst>
                <a:ext uri="{FF2B5EF4-FFF2-40B4-BE49-F238E27FC236}">
                  <a16:creationId xmlns:a16="http://schemas.microsoft.com/office/drawing/2014/main" id="{51F5BC1A-7550-8EEE-3087-4DF8789CD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1095" y="1314279"/>
              <a:ext cx="2114905" cy="3396708"/>
            </a:xfrm>
            <a:prstGeom prst="rect">
              <a:avLst/>
            </a:prstGeom>
          </p:spPr>
        </p:pic>
        <p:pic>
          <p:nvPicPr>
            <p:cNvPr id="17" name="圖片 16" descr="一張含有 小工具, 行動電話, 電子裝置, 通訊設備 的圖片&#10;&#10;自動產生的描述">
              <a:extLst>
                <a:ext uri="{FF2B5EF4-FFF2-40B4-BE49-F238E27FC236}">
                  <a16:creationId xmlns:a16="http://schemas.microsoft.com/office/drawing/2014/main" id="{63C15C5D-56AA-8C44-D6E8-BB7877F9F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511" y="985118"/>
              <a:ext cx="3095625" cy="428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5788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945E6091-43A1-C578-D595-FAB944BF1D8D}"/>
              </a:ext>
            </a:extLst>
          </p:cNvPr>
          <p:cNvGrpSpPr/>
          <p:nvPr/>
        </p:nvGrpSpPr>
        <p:grpSpPr>
          <a:xfrm>
            <a:off x="1735346" y="589674"/>
            <a:ext cx="8978662" cy="5211153"/>
            <a:chOff x="2265872" y="810888"/>
            <a:chExt cx="7643004" cy="3815302"/>
          </a:xfrm>
        </p:grpSpPr>
        <p:pic>
          <p:nvPicPr>
            <p:cNvPr id="3" name="圖片 2" descr="一張含有 地圖, 文字 的圖片&#10;&#10;自動產生的描述">
              <a:extLst>
                <a:ext uri="{FF2B5EF4-FFF2-40B4-BE49-F238E27FC236}">
                  <a16:creationId xmlns:a16="http://schemas.microsoft.com/office/drawing/2014/main" id="{BADC412F-8F31-34F7-1E7B-0D2747845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592" y="948906"/>
              <a:ext cx="7396816" cy="3004547"/>
            </a:xfrm>
            <a:prstGeom prst="rect">
              <a:avLst/>
            </a:prstGeom>
          </p:spPr>
        </p:pic>
        <p:pic>
          <p:nvPicPr>
            <p:cNvPr id="4" name="圖片 3" descr="一張含有 螢幕擷取畫面, 文字, 多媒體, 電子裝置 的圖片&#10;&#10;自動產生的描述">
              <a:extLst>
                <a:ext uri="{FF2B5EF4-FFF2-40B4-BE49-F238E27FC236}">
                  <a16:creationId xmlns:a16="http://schemas.microsoft.com/office/drawing/2014/main" id="{646B4102-5238-254A-AF62-163D5680D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5872" y="810888"/>
              <a:ext cx="7643004" cy="3815302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投影片縮放 12">
                <a:extLst>
                  <a:ext uri="{FF2B5EF4-FFF2-40B4-BE49-F238E27FC236}">
                    <a16:creationId xmlns:a16="http://schemas.microsoft.com/office/drawing/2014/main" id="{96195043-C98F-BFC1-70CD-9250727BC0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9694178"/>
                  </p:ext>
                </p:extLst>
              </p:nvPr>
            </p:nvGraphicFramePr>
            <p:xfrm>
              <a:off x="8772112" y="3290501"/>
              <a:ext cx="864946" cy="864946"/>
            </p:xfrm>
            <a:graphic>
              <a:graphicData uri="http://schemas.microsoft.com/office/powerpoint/2016/slidezoom">
                <pslz:sldZm>
                  <pslz:sldZmObj sldId="283" cId="4029283548">
                    <pslz:zmPr id="{698398B7-C2F0-4970-A4AF-5D98A85F0318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5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64946" cy="86494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投影片縮放 12">
                <a:hlinkClick r:id="rId6" action="ppaction://hlinksldjump"/>
                <a:extLst>
                  <a:ext uri="{FF2B5EF4-FFF2-40B4-BE49-F238E27FC236}">
                    <a16:creationId xmlns:pslz="http://schemas.microsoft.com/office/powerpoint/2016/slidezoom" xmlns:a16="http://schemas.microsoft.com/office/drawing/2014/main" xmlns="" id="{96195043-C98F-BFC1-70CD-9250727BC0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pslz="http://schemas.microsoft.com/office/powerpoint/2016/slidezoom"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8772112" y="3290501"/>
                <a:ext cx="864946" cy="86494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7962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39A68F0-9849-1B89-F01C-797A6C3F58FB}"/>
              </a:ext>
            </a:extLst>
          </p:cNvPr>
          <p:cNvGrpSpPr/>
          <p:nvPr/>
        </p:nvGrpSpPr>
        <p:grpSpPr>
          <a:xfrm>
            <a:off x="1724026" y="388903"/>
            <a:ext cx="8800200" cy="5542109"/>
            <a:chOff x="1968615" y="1159895"/>
            <a:chExt cx="7525468" cy="3653647"/>
          </a:xfrm>
        </p:grpSpPr>
        <p:pic>
          <p:nvPicPr>
            <p:cNvPr id="5" name="圖片 4" descr="一張含有 文字, 礁, 水面下的, 游泳 的圖片&#10;&#10;自動產生的描述">
              <a:extLst>
                <a:ext uri="{FF2B5EF4-FFF2-40B4-BE49-F238E27FC236}">
                  <a16:creationId xmlns:a16="http://schemas.microsoft.com/office/drawing/2014/main" id="{8B6851F2-2055-016E-A5EB-4D22DA87F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5287" y="1552293"/>
              <a:ext cx="6756944" cy="3114597"/>
            </a:xfrm>
            <a:prstGeom prst="rect">
              <a:avLst/>
            </a:prstGeom>
          </p:spPr>
        </p:pic>
        <p:pic>
          <p:nvPicPr>
            <p:cNvPr id="6" name="圖片 5" descr="一張含有 電腦, 螢幕擷取畫面, 陳列, 軟體 的圖片&#10;&#10;自動產生的描述">
              <a:extLst>
                <a:ext uri="{FF2B5EF4-FFF2-40B4-BE49-F238E27FC236}">
                  <a16:creationId xmlns:a16="http://schemas.microsoft.com/office/drawing/2014/main" id="{1E7F6A38-88C8-5D7F-699F-2F8B50CF1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615" y="1159895"/>
              <a:ext cx="7525468" cy="3653647"/>
            </a:xfrm>
            <a:prstGeom prst="rect">
              <a:avLst/>
            </a:prstGeom>
          </p:spPr>
        </p:pic>
      </p:grpSp>
      <p:pic>
        <p:nvPicPr>
          <p:cNvPr id="7" name="圖片 6" descr="一張含有 美工圖案, 卡通 的圖片&#10;&#10;自動產生的描述">
            <a:extLst>
              <a:ext uri="{FF2B5EF4-FFF2-40B4-BE49-F238E27FC236}">
                <a16:creationId xmlns:a16="http://schemas.microsoft.com/office/drawing/2014/main" id="{D9E43DB2-742F-1FCE-A7AF-04F7F3DA2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686" y="3345752"/>
            <a:ext cx="2194689" cy="278690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DB0F6E2-9841-ED7F-87A1-5BB707A68647}"/>
              </a:ext>
            </a:extLst>
          </p:cNvPr>
          <p:cNvSpPr/>
          <p:nvPr/>
        </p:nvSpPr>
        <p:spPr>
          <a:xfrm>
            <a:off x="2811100" y="933346"/>
            <a:ext cx="1407238" cy="59855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9283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F04725B0-C1B7-A779-B0C6-C7153ECB3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87" y="433991"/>
            <a:ext cx="5898670" cy="2823358"/>
          </a:xfrm>
          <a:prstGeom prst="rect">
            <a:avLst/>
          </a:prstGeom>
        </p:spPr>
      </p:pic>
      <p:pic>
        <p:nvPicPr>
          <p:cNvPr id="11" name="圖片 10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4C9C2C8C-DF88-3DD3-32B8-E8461DF29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676" y="3012993"/>
            <a:ext cx="6689339" cy="2438903"/>
          </a:xfrm>
          <a:prstGeom prst="rect">
            <a:avLst/>
          </a:prstGeom>
        </p:spPr>
      </p:pic>
      <p:pic>
        <p:nvPicPr>
          <p:cNvPr id="6" name="圖片 5" descr="一張含有 圖書 的圖片&#10;&#10;自動產生的描述">
            <a:extLst>
              <a:ext uri="{FF2B5EF4-FFF2-40B4-BE49-F238E27FC236}">
                <a16:creationId xmlns:a16="http://schemas.microsoft.com/office/drawing/2014/main" id="{DC6F2928-601D-F832-7EAE-C8D8EA532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211" y="2093883"/>
            <a:ext cx="1838220" cy="183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47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F04725B0-C1B7-A779-B0C6-C7153ECB3C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87" y="433991"/>
            <a:ext cx="5898670" cy="2823358"/>
          </a:xfrm>
          <a:prstGeom prst="rect">
            <a:avLst/>
          </a:prstGeom>
        </p:spPr>
      </p:pic>
      <p:pic>
        <p:nvPicPr>
          <p:cNvPr id="11" name="圖片 10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4C9C2C8C-DF88-3DD3-32B8-E8461DF291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676" y="3012993"/>
            <a:ext cx="6689339" cy="2438903"/>
          </a:xfrm>
          <a:prstGeom prst="rect">
            <a:avLst/>
          </a:prstGeom>
        </p:spPr>
      </p:pic>
      <p:pic>
        <p:nvPicPr>
          <p:cNvPr id="3" name="圖片 2" descr="一張含有 心臟, 符號, 字型 的圖片&#10;&#10;自動產生的描述">
            <a:extLst>
              <a:ext uri="{FF2B5EF4-FFF2-40B4-BE49-F238E27FC236}">
                <a16:creationId xmlns:a16="http://schemas.microsoft.com/office/drawing/2014/main" id="{1AC35B48-EBE4-6CA1-554B-C950886D0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324" y="1547613"/>
            <a:ext cx="5019675" cy="3419475"/>
          </a:xfrm>
          <a:prstGeom prst="rect">
            <a:avLst/>
          </a:prstGeom>
        </p:spPr>
      </p:pic>
      <p:pic>
        <p:nvPicPr>
          <p:cNvPr id="6" name="圖片 5" descr="一張含有 圖書 的圖片&#10;&#10;自動產生的描述">
            <a:extLst>
              <a:ext uri="{FF2B5EF4-FFF2-40B4-BE49-F238E27FC236}">
                <a16:creationId xmlns:a16="http://schemas.microsoft.com/office/drawing/2014/main" id="{8CCDEEFF-6FC6-6415-909B-EF924008D06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211" y="2093883"/>
            <a:ext cx="1838220" cy="183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77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美工圖案, 動畫卡通, 卡通 的圖片&#10;&#10;自動產生的描述">
            <a:extLst>
              <a:ext uri="{FF2B5EF4-FFF2-40B4-BE49-F238E27FC236}">
                <a16:creationId xmlns:a16="http://schemas.microsoft.com/office/drawing/2014/main" id="{8CA0B22A-D340-6B2B-E5A8-256884811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414" y="598889"/>
            <a:ext cx="4456981" cy="4456981"/>
          </a:xfrm>
          <a:prstGeom prst="rect">
            <a:avLst/>
          </a:prstGeom>
        </p:spPr>
      </p:pic>
      <p:pic>
        <p:nvPicPr>
          <p:cNvPr id="7" name="圖片 6" descr="一張含有 心臟, 情人節, 紅色, 圖形 的圖片&#10;&#10;自動產生的描述">
            <a:extLst>
              <a:ext uri="{FF2B5EF4-FFF2-40B4-BE49-F238E27FC236}">
                <a16:creationId xmlns:a16="http://schemas.microsoft.com/office/drawing/2014/main" id="{452F670E-551C-F0CF-0B38-53B4CFD25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741" y="2006311"/>
            <a:ext cx="1849699" cy="1849699"/>
          </a:xfrm>
          <a:prstGeom prst="rect">
            <a:avLst/>
          </a:prstGeom>
        </p:spPr>
      </p:pic>
      <p:pic>
        <p:nvPicPr>
          <p:cNvPr id="17" name="圖片 16" descr="一張含有 服裝, 淺頂軟呢帽, 卡通, 牛仔帽 的圖片&#10;&#10;自動產生的描述">
            <a:extLst>
              <a:ext uri="{FF2B5EF4-FFF2-40B4-BE49-F238E27FC236}">
                <a16:creationId xmlns:a16="http://schemas.microsoft.com/office/drawing/2014/main" id="{31DBD2C8-2B68-4254-D95C-8416CBF1B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06" y="871259"/>
            <a:ext cx="2489844" cy="4184611"/>
          </a:xfrm>
          <a:prstGeom prst="rect">
            <a:avLst/>
          </a:prstGeom>
        </p:spPr>
      </p:pic>
      <p:pic>
        <p:nvPicPr>
          <p:cNvPr id="4" name="圖片 3" descr="一張含有 美工圖案, 卡通, 動畫卡通, 圖解 的圖片&#10;&#10;自動產生的描述">
            <a:extLst>
              <a:ext uri="{FF2B5EF4-FFF2-40B4-BE49-F238E27FC236}">
                <a16:creationId xmlns:a16="http://schemas.microsoft.com/office/drawing/2014/main" id="{A34A3B18-E605-67C7-C114-A79E86DF2E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14" y="2006311"/>
            <a:ext cx="3593722" cy="33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08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59" y="611713"/>
            <a:ext cx="9907325" cy="522764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5272617" y="1164167"/>
            <a:ext cx="1988344" cy="8382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-1" y="2717703"/>
            <a:ext cx="12192000" cy="1015663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6000" b="1" dirty="0" err="1">
                <a:ln w="28575">
                  <a:solidFill>
                    <a:srgbClr val="0070C0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f open 粉圓 2.0" pitchFamily="34" charset="-120"/>
                <a:ea typeface="jf open 粉圓 2.0" pitchFamily="34" charset="-120"/>
              </a:rPr>
              <a:t>ChatGPT</a:t>
            </a:r>
            <a:r>
              <a:rPr lang="zh-TW" altLang="en-US" sz="6000" b="1" dirty="0">
                <a:ln w="28575">
                  <a:solidFill>
                    <a:srgbClr val="0070C0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jf open 粉圓 2.0" pitchFamily="34" charset="-120"/>
                <a:ea typeface="jf open 粉圓 2.0" pitchFamily="34" charset="-120"/>
              </a:rPr>
              <a:t>建議</a:t>
            </a:r>
            <a:endParaRPr lang="zh-TW" altLang="en-US" sz="6000" b="1" dirty="0">
              <a:ln w="28575">
                <a:solidFill>
                  <a:srgbClr val="38A020"/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jf open 粉圓 2.0" pitchFamily="34" charset="-120"/>
              <a:ea typeface="jf open 粉圓 2.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2669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美工圖案, 圖解, 卡通 的圖片&#10;&#10;自動產生的描述">
            <a:extLst>
              <a:ext uri="{FF2B5EF4-FFF2-40B4-BE49-F238E27FC236}">
                <a16:creationId xmlns:a16="http://schemas.microsoft.com/office/drawing/2014/main" id="{3AE230F9-D097-DFB0-5F8B-67D99354C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53" y="2367946"/>
            <a:ext cx="2668195" cy="3377462"/>
          </a:xfrm>
          <a:prstGeom prst="rect">
            <a:avLst/>
          </a:prstGeom>
        </p:spPr>
      </p:pic>
      <p:pic>
        <p:nvPicPr>
          <p:cNvPr id="14" name="圖片 13" descr="一張含有 圖形, 藝術, 創造力 的圖片&#10;&#10;自動產生的描述">
            <a:extLst>
              <a:ext uri="{FF2B5EF4-FFF2-40B4-BE49-F238E27FC236}">
                <a16:creationId xmlns:a16="http://schemas.microsoft.com/office/drawing/2014/main" id="{7141C394-FCEB-4FA1-18A0-E66308DE8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0800">
            <a:off x="3125925" y="1904231"/>
            <a:ext cx="1244099" cy="1705060"/>
          </a:xfrm>
          <a:prstGeom prst="rect">
            <a:avLst/>
          </a:prstGeom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14B35EDB-47B0-5A8A-C75B-CAC6E1D10FB8}"/>
              </a:ext>
            </a:extLst>
          </p:cNvPr>
          <p:cNvGrpSpPr/>
          <p:nvPr/>
        </p:nvGrpSpPr>
        <p:grpSpPr>
          <a:xfrm>
            <a:off x="5504611" y="824038"/>
            <a:ext cx="5161595" cy="4696212"/>
            <a:chOff x="8321669" y="832665"/>
            <a:chExt cx="5161595" cy="4696212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5B85D464-1BE9-0143-F327-E714098BC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926"/>
            <a:stretch/>
          </p:blipFill>
          <p:spPr>
            <a:xfrm rot="20147941">
              <a:off x="8467369" y="1467886"/>
              <a:ext cx="2139373" cy="4060991"/>
            </a:xfrm>
            <a:prstGeom prst="rect">
              <a:avLst/>
            </a:prstGeom>
          </p:spPr>
        </p:pic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35C14441-488D-EA62-4E36-D4F4993A282B}"/>
                </a:ext>
              </a:extLst>
            </p:cNvPr>
            <p:cNvGrpSpPr/>
            <p:nvPr/>
          </p:nvGrpSpPr>
          <p:grpSpPr>
            <a:xfrm>
              <a:off x="8321669" y="832665"/>
              <a:ext cx="5161595" cy="4247642"/>
              <a:chOff x="7476507" y="772279"/>
              <a:chExt cx="5161595" cy="4247642"/>
            </a:xfrm>
          </p:grpSpPr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id="{1AD79347-C343-6541-9788-8C4E40695C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860"/>
              <a:stretch/>
            </p:blipFill>
            <p:spPr>
              <a:xfrm rot="378962">
                <a:off x="7476507" y="772279"/>
                <a:ext cx="2430774" cy="3968962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69701FB0-39EF-E9B3-E1AF-8F1699102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21073337">
                <a:off x="8783054" y="785280"/>
                <a:ext cx="3855048" cy="423464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96168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841" y="2240461"/>
            <a:ext cx="3739930" cy="3618383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8410573" y="2385975"/>
            <a:ext cx="3071523" cy="2732023"/>
            <a:chOff x="7970686" y="2387964"/>
            <a:chExt cx="2910418" cy="263727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66533">
              <a:off x="7970686" y="2387964"/>
              <a:ext cx="2910418" cy="2637272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9926">
              <a:off x="8497797" y="2862730"/>
              <a:ext cx="1856194" cy="1531360"/>
            </a:xfrm>
            <a:prstGeom prst="rect">
              <a:avLst/>
            </a:prstGeom>
          </p:spPr>
        </p:pic>
      </p:grpSp>
      <p:grpSp>
        <p:nvGrpSpPr>
          <p:cNvPr id="17" name="群組 16"/>
          <p:cNvGrpSpPr/>
          <p:nvPr/>
        </p:nvGrpSpPr>
        <p:grpSpPr>
          <a:xfrm>
            <a:off x="6298975" y="42081"/>
            <a:ext cx="3116140" cy="2758243"/>
            <a:chOff x="6064655" y="186445"/>
            <a:chExt cx="2910418" cy="2637272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96226">
              <a:off x="6064655" y="186445"/>
              <a:ext cx="2910418" cy="2637272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96717">
              <a:off x="6607544" y="645390"/>
              <a:ext cx="2011524" cy="1644421"/>
            </a:xfrm>
            <a:prstGeom prst="rect">
              <a:avLst/>
            </a:prstGeom>
          </p:spPr>
        </p:pic>
      </p:grpSp>
      <p:grpSp>
        <p:nvGrpSpPr>
          <p:cNvPr id="18" name="群組 17"/>
          <p:cNvGrpSpPr/>
          <p:nvPr/>
        </p:nvGrpSpPr>
        <p:grpSpPr>
          <a:xfrm rot="21148972">
            <a:off x="461310" y="2289354"/>
            <a:ext cx="3110536" cy="2852538"/>
            <a:chOff x="411608" y="2116155"/>
            <a:chExt cx="2989563" cy="2708989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38188" flipH="1">
              <a:off x="411608" y="2116155"/>
              <a:ext cx="2989563" cy="2708989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2092">
              <a:off x="740383" y="2684340"/>
              <a:ext cx="2332012" cy="1409622"/>
            </a:xfrm>
            <a:prstGeom prst="rect">
              <a:avLst/>
            </a:prstGeom>
          </p:spPr>
        </p:pic>
      </p:grpSp>
      <p:grpSp>
        <p:nvGrpSpPr>
          <p:cNvPr id="19" name="群組 18"/>
          <p:cNvGrpSpPr/>
          <p:nvPr/>
        </p:nvGrpSpPr>
        <p:grpSpPr>
          <a:xfrm>
            <a:off x="2698345" y="29579"/>
            <a:ext cx="2984992" cy="2704847"/>
            <a:chOff x="2512305" y="152658"/>
            <a:chExt cx="2984992" cy="270484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58" flipH="1">
              <a:off x="2512305" y="152658"/>
              <a:ext cx="2984992" cy="2704847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4389" y="502457"/>
              <a:ext cx="1796944" cy="1657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1089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4" t="43367" r="79728" b="44158"/>
          <a:stretch/>
        </p:blipFill>
        <p:spPr>
          <a:xfrm>
            <a:off x="8482669" y="1270038"/>
            <a:ext cx="807895" cy="7003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841" y="2240461"/>
            <a:ext cx="3739930" cy="361838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B929AB0-CCF5-BE08-833E-B93DE0FB48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8" y="534874"/>
            <a:ext cx="3537510" cy="21707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40659" r="41893" b="42383"/>
          <a:stretch/>
        </p:blipFill>
        <p:spPr>
          <a:xfrm>
            <a:off x="4516183" y="965507"/>
            <a:ext cx="1293156" cy="1219599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339" y="89060"/>
            <a:ext cx="2846598" cy="268811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1897">
            <a:off x="9289366" y="141879"/>
            <a:ext cx="2778586" cy="277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63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3392E-6 -4.44444E-6 L 0.12887 -0.0016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4" y="-9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1578E-6 -4.81481E-6 L -0.12184 -0.0016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-89269" y="431750"/>
            <a:ext cx="6523741" cy="5910174"/>
            <a:chOff x="-89269" y="431750"/>
            <a:chExt cx="6523741" cy="591017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61" t="26814" r="3239" b="15738"/>
            <a:stretch/>
          </p:blipFill>
          <p:spPr>
            <a:xfrm>
              <a:off x="945560" y="1020725"/>
              <a:ext cx="5044115" cy="456293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20344">
              <a:off x="4648110" y="431750"/>
              <a:ext cx="1786362" cy="1688112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89269" y="3582381"/>
              <a:ext cx="2069657" cy="2759543"/>
            </a:xfrm>
            <a:prstGeom prst="rect">
              <a:avLst/>
            </a:prstGeom>
          </p:spPr>
        </p:pic>
      </p:grpSp>
      <p:grpSp>
        <p:nvGrpSpPr>
          <p:cNvPr id="18" name="群組 17"/>
          <p:cNvGrpSpPr/>
          <p:nvPr/>
        </p:nvGrpSpPr>
        <p:grpSpPr>
          <a:xfrm>
            <a:off x="6427914" y="103237"/>
            <a:ext cx="5764086" cy="5480426"/>
            <a:chOff x="6427914" y="103237"/>
            <a:chExt cx="5764086" cy="5480426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45" t="27792"/>
            <a:stretch/>
          </p:blipFill>
          <p:spPr>
            <a:xfrm>
              <a:off x="6427914" y="1020724"/>
              <a:ext cx="5438597" cy="456293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239361" y="103237"/>
              <a:ext cx="2952639" cy="2153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199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字型, 名片 的圖片&#10;&#10;自動產生的描述">
            <a:extLst>
              <a:ext uri="{FF2B5EF4-FFF2-40B4-BE49-F238E27FC236}">
                <a16:creationId xmlns:a16="http://schemas.microsoft.com/office/drawing/2014/main" id="{90A5A695-34DD-AA64-4FD9-17275A4904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" r="748"/>
          <a:stretch/>
        </p:blipFill>
        <p:spPr>
          <a:xfrm>
            <a:off x="1154278" y="785957"/>
            <a:ext cx="9883443" cy="4645575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02390768-C98E-F209-A19C-3A9D86854585}"/>
              </a:ext>
            </a:extLst>
          </p:cNvPr>
          <p:cNvSpPr/>
          <p:nvPr/>
        </p:nvSpPr>
        <p:spPr>
          <a:xfrm>
            <a:off x="8654507" y="1378070"/>
            <a:ext cx="1777043" cy="81088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480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466EB900-92E5-645F-9F50-2A1C8B1BD4B3}"/>
              </a:ext>
            </a:extLst>
          </p:cNvPr>
          <p:cNvGrpSpPr/>
          <p:nvPr/>
        </p:nvGrpSpPr>
        <p:grpSpPr>
          <a:xfrm>
            <a:off x="743468" y="1598497"/>
            <a:ext cx="4167199" cy="3981036"/>
            <a:chOff x="1430546" y="1894845"/>
            <a:chExt cx="2925664" cy="2435615"/>
          </a:xfrm>
        </p:grpSpPr>
        <p:pic>
          <p:nvPicPr>
            <p:cNvPr id="4" name="圖片 3" descr="一張含有 卡通, 圖解 的圖片&#10;&#10;自動產生的描述">
              <a:extLst>
                <a:ext uri="{FF2B5EF4-FFF2-40B4-BE49-F238E27FC236}">
                  <a16:creationId xmlns:a16="http://schemas.microsoft.com/office/drawing/2014/main" id="{5627F916-4AA7-3B05-0DE9-35DCDF876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546" y="1894845"/>
              <a:ext cx="2925664" cy="2435615"/>
            </a:xfrm>
            <a:prstGeom prst="rect">
              <a:avLst/>
            </a:prstGeom>
          </p:spPr>
        </p:pic>
        <p:pic>
          <p:nvPicPr>
            <p:cNvPr id="10" name="圖片 9" descr="一張含有 圓形, 鮮豔, 圖形, 平面設計 的圖片&#10;&#10;自動產生的描述">
              <a:extLst>
                <a:ext uri="{FF2B5EF4-FFF2-40B4-BE49-F238E27FC236}">
                  <a16:creationId xmlns:a16="http://schemas.microsoft.com/office/drawing/2014/main" id="{E580A9C5-5EDB-2567-BC87-3B63CFA02B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08"/>
            <a:stretch/>
          </p:blipFill>
          <p:spPr>
            <a:xfrm>
              <a:off x="2087533" y="2405458"/>
              <a:ext cx="784061" cy="815051"/>
            </a:xfrm>
            <a:prstGeom prst="rect">
              <a:avLst/>
            </a:prstGeom>
          </p:spPr>
        </p:pic>
      </p:grpSp>
      <p:pic>
        <p:nvPicPr>
          <p:cNvPr id="13" name="圖片 12" descr="一張含有 圖形 的圖片&#10;&#10;自動產生的描述">
            <a:extLst>
              <a:ext uri="{FF2B5EF4-FFF2-40B4-BE49-F238E27FC236}">
                <a16:creationId xmlns:a16="http://schemas.microsoft.com/office/drawing/2014/main" id="{5AA6C2E0-91D2-9CFA-907B-5C89E5F9A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032893" y="2950043"/>
            <a:ext cx="2011373" cy="1200966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6FB6A458-75FC-4E1A-0C74-4ACC4072CD58}"/>
              </a:ext>
            </a:extLst>
          </p:cNvPr>
          <p:cNvGrpSpPr/>
          <p:nvPr/>
        </p:nvGrpSpPr>
        <p:grpSpPr>
          <a:xfrm>
            <a:off x="7425266" y="2015638"/>
            <a:ext cx="4207615" cy="3069773"/>
            <a:chOff x="7234436" y="-171303"/>
            <a:chExt cx="4286250" cy="3095625"/>
          </a:xfrm>
        </p:grpSpPr>
        <p:pic>
          <p:nvPicPr>
            <p:cNvPr id="19" name="圖片 18" descr="一張含有 文字, 軟體, 電腦圖示, 網頁 的圖片&#10;&#10;自動產生的描述">
              <a:extLst>
                <a:ext uri="{FF2B5EF4-FFF2-40B4-BE49-F238E27FC236}">
                  <a16:creationId xmlns:a16="http://schemas.microsoft.com/office/drawing/2014/main" id="{59BF6DC0-1783-3D01-96A0-E17133CB7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00" t="10349" r="35711" b="29673"/>
            <a:stretch/>
          </p:blipFill>
          <p:spPr>
            <a:xfrm>
              <a:off x="7572064" y="398693"/>
              <a:ext cx="3353398" cy="2080922"/>
            </a:xfrm>
            <a:prstGeom prst="rect">
              <a:avLst/>
            </a:prstGeom>
          </p:spPr>
        </p:pic>
        <p:pic>
          <p:nvPicPr>
            <p:cNvPr id="21" name="圖片 20" descr="一張含有 小工具, 行動電話, 電子裝置, 通訊設備 的圖片&#10;&#10;自動產生的描述">
              <a:extLst>
                <a:ext uri="{FF2B5EF4-FFF2-40B4-BE49-F238E27FC236}">
                  <a16:creationId xmlns:a16="http://schemas.microsoft.com/office/drawing/2014/main" id="{AFF74276-522A-5C28-642D-3C3D2942A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829748" y="-766615"/>
              <a:ext cx="3095625" cy="4286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2234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C0B814D-1B33-83A2-816C-A05DB8848D3A}"/>
              </a:ext>
            </a:extLst>
          </p:cNvPr>
          <p:cNvGrpSpPr/>
          <p:nvPr/>
        </p:nvGrpSpPr>
        <p:grpSpPr>
          <a:xfrm>
            <a:off x="4170754" y="2500379"/>
            <a:ext cx="3971562" cy="2985229"/>
            <a:chOff x="3894709" y="1568726"/>
            <a:chExt cx="3971562" cy="2985229"/>
          </a:xfrm>
        </p:grpSpPr>
        <p:pic>
          <p:nvPicPr>
            <p:cNvPr id="15" name="圖片 14" descr="一張含有 文字, 快閃記憶體 的圖片&#10;&#10;自動產生的描述">
              <a:extLst>
                <a:ext uri="{FF2B5EF4-FFF2-40B4-BE49-F238E27FC236}">
                  <a16:creationId xmlns:a16="http://schemas.microsoft.com/office/drawing/2014/main" id="{794B5A4D-0CC0-EE40-E63C-88EDE3BAE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501" b="95574" l="3375" r="90000">
                          <a14:foregroundMark x1="4875" y1="60996" x2="8875" y2="89073"/>
                          <a14:foregroundMark x1="16375" y1="92393" x2="47125" y2="90318"/>
                          <a14:foregroundMark x1="22750" y1="86030" x2="31125" y2="95712"/>
                          <a14:foregroundMark x1="27250" y1="9544" x2="45875" y2="6501"/>
                          <a14:foregroundMark x1="45875" y1="6501" x2="52625" y2="9267"/>
                          <a14:foregroundMark x1="59250" y1="7607" x2="26000" y2="14661"/>
                          <a14:foregroundMark x1="3750" y1="75380" x2="3375" y2="88658"/>
                          <a14:backgroundMark x1="79375" y1="47303" x2="83375" y2="77317"/>
                          <a14:backgroundMark x1="68250" y1="47580" x2="78250" y2="87275"/>
                          <a14:backgroundMark x1="57375" y1="45920" x2="79250" y2="84509"/>
                          <a14:backgroundMark x1="79250" y1="84509" x2="91250" y2="63071"/>
                          <a14:backgroundMark x1="91250" y1="63071" x2="85125" y2="44398"/>
                          <a14:backgroundMark x1="85125" y1="44398" x2="62500" y2="44813"/>
                          <a14:backgroundMark x1="62500" y1="44813" x2="59250" y2="47026"/>
                          <a14:backgroundMark x1="84875" y1="51037" x2="60250" y2="40664"/>
                          <a14:backgroundMark x1="60250" y1="40664" x2="60375" y2="66667"/>
                          <a14:backgroundMark x1="60375" y1="66667" x2="66500" y2="84647"/>
                          <a14:backgroundMark x1="66500" y1="84647" x2="74875" y2="84371"/>
                          <a14:backgroundMark x1="57375" y1="41909" x2="95750" y2="35685"/>
                          <a14:backgroundMark x1="74625" y1="60028" x2="79375" y2="85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02463">
              <a:off x="3894709" y="1796629"/>
              <a:ext cx="2860852" cy="2585495"/>
            </a:xfrm>
            <a:prstGeom prst="rect">
              <a:avLst/>
            </a:prstGeom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B5328746-3872-9189-3A68-0AA921EB6E13}"/>
                </a:ext>
              </a:extLst>
            </p:cNvPr>
            <p:cNvGrpSpPr/>
            <p:nvPr/>
          </p:nvGrpSpPr>
          <p:grpSpPr>
            <a:xfrm>
              <a:off x="4850731" y="1568726"/>
              <a:ext cx="3015540" cy="2985229"/>
              <a:chOff x="6763280" y="264764"/>
              <a:chExt cx="3380577" cy="3136862"/>
            </a:xfrm>
          </p:grpSpPr>
          <p:pic>
            <p:nvPicPr>
              <p:cNvPr id="6" name="圖片 5" descr="一張含有 美工圖案, 卡通, 圖解, 藝術 的圖片&#10;&#10;自動產生的描述">
                <a:extLst>
                  <a:ext uri="{FF2B5EF4-FFF2-40B4-BE49-F238E27FC236}">
                    <a16:creationId xmlns:a16="http://schemas.microsoft.com/office/drawing/2014/main" id="{99EEDB07-21D3-1560-08E2-812DEEE35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634191" y="264764"/>
                <a:ext cx="2509666" cy="2716823"/>
              </a:xfrm>
              <a:prstGeom prst="rect">
                <a:avLst/>
              </a:prstGeom>
            </p:spPr>
          </p:pic>
          <p:pic>
            <p:nvPicPr>
              <p:cNvPr id="9" name="圖片 8" descr="一張含有 卡通, 美工圖案 的圖片&#10;&#10;自動產生的描述">
                <a:extLst>
                  <a:ext uri="{FF2B5EF4-FFF2-40B4-BE49-F238E27FC236}">
                    <a16:creationId xmlns:a16="http://schemas.microsoft.com/office/drawing/2014/main" id="{904EB4D0-49C9-CE38-E921-35F2923C9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3280" y="1275883"/>
                <a:ext cx="2125743" cy="21257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08657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C0B814D-1B33-83A2-816C-A05DB8848D3A}"/>
              </a:ext>
            </a:extLst>
          </p:cNvPr>
          <p:cNvGrpSpPr/>
          <p:nvPr/>
        </p:nvGrpSpPr>
        <p:grpSpPr>
          <a:xfrm>
            <a:off x="4170754" y="2500379"/>
            <a:ext cx="3971562" cy="2985229"/>
            <a:chOff x="3894709" y="1568726"/>
            <a:chExt cx="3971562" cy="2985229"/>
          </a:xfrm>
        </p:grpSpPr>
        <p:pic>
          <p:nvPicPr>
            <p:cNvPr id="15" name="圖片 14" descr="一張含有 文字, 快閃記憶體 的圖片&#10;&#10;自動產生的描述">
              <a:extLst>
                <a:ext uri="{FF2B5EF4-FFF2-40B4-BE49-F238E27FC236}">
                  <a16:creationId xmlns:a16="http://schemas.microsoft.com/office/drawing/2014/main" id="{794B5A4D-0CC0-EE40-E63C-88EDE3BAE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501" b="95574" l="3375" r="90000">
                          <a14:foregroundMark x1="4875" y1="60996" x2="8875" y2="89073"/>
                          <a14:foregroundMark x1="16375" y1="92393" x2="47125" y2="90318"/>
                          <a14:foregroundMark x1="22750" y1="86030" x2="31125" y2="95712"/>
                          <a14:foregroundMark x1="27250" y1="9544" x2="45875" y2="6501"/>
                          <a14:foregroundMark x1="45875" y1="6501" x2="52625" y2="9267"/>
                          <a14:foregroundMark x1="59250" y1="7607" x2="26000" y2="14661"/>
                          <a14:foregroundMark x1="3750" y1="75380" x2="3375" y2="88658"/>
                          <a14:backgroundMark x1="79375" y1="47303" x2="83375" y2="77317"/>
                          <a14:backgroundMark x1="68250" y1="47580" x2="78250" y2="87275"/>
                          <a14:backgroundMark x1="57375" y1="45920" x2="79250" y2="84509"/>
                          <a14:backgroundMark x1="79250" y1="84509" x2="91250" y2="63071"/>
                          <a14:backgroundMark x1="91250" y1="63071" x2="85125" y2="44398"/>
                          <a14:backgroundMark x1="85125" y1="44398" x2="62500" y2="44813"/>
                          <a14:backgroundMark x1="62500" y1="44813" x2="59250" y2="47026"/>
                          <a14:backgroundMark x1="84875" y1="51037" x2="60250" y2="40664"/>
                          <a14:backgroundMark x1="60250" y1="40664" x2="60375" y2="66667"/>
                          <a14:backgroundMark x1="60375" y1="66667" x2="66500" y2="84647"/>
                          <a14:backgroundMark x1="66500" y1="84647" x2="74875" y2="84371"/>
                          <a14:backgroundMark x1="57375" y1="41909" x2="95750" y2="35685"/>
                          <a14:backgroundMark x1="74625" y1="60028" x2="79375" y2="85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02463">
              <a:off x="3894709" y="1796629"/>
              <a:ext cx="2860852" cy="2585495"/>
            </a:xfrm>
            <a:prstGeom prst="rect">
              <a:avLst/>
            </a:prstGeom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B5328746-3872-9189-3A68-0AA921EB6E13}"/>
                </a:ext>
              </a:extLst>
            </p:cNvPr>
            <p:cNvGrpSpPr/>
            <p:nvPr/>
          </p:nvGrpSpPr>
          <p:grpSpPr>
            <a:xfrm>
              <a:off x="4850731" y="1568726"/>
              <a:ext cx="3015540" cy="2985229"/>
              <a:chOff x="6763280" y="264764"/>
              <a:chExt cx="3380577" cy="3136862"/>
            </a:xfrm>
          </p:grpSpPr>
          <p:pic>
            <p:nvPicPr>
              <p:cNvPr id="6" name="圖片 5" descr="一張含有 美工圖案, 卡通, 圖解, 藝術 的圖片&#10;&#10;自動產生的描述">
                <a:extLst>
                  <a:ext uri="{FF2B5EF4-FFF2-40B4-BE49-F238E27FC236}">
                    <a16:creationId xmlns:a16="http://schemas.microsoft.com/office/drawing/2014/main" id="{99EEDB07-21D3-1560-08E2-812DEEE35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634191" y="264764"/>
                <a:ext cx="2509666" cy="2716823"/>
              </a:xfrm>
              <a:prstGeom prst="rect">
                <a:avLst/>
              </a:prstGeom>
            </p:spPr>
          </p:pic>
          <p:pic>
            <p:nvPicPr>
              <p:cNvPr id="9" name="圖片 8" descr="一張含有 卡通, 美工圖案 的圖片&#10;&#10;自動產生的描述">
                <a:extLst>
                  <a:ext uri="{FF2B5EF4-FFF2-40B4-BE49-F238E27FC236}">
                    <a16:creationId xmlns:a16="http://schemas.microsoft.com/office/drawing/2014/main" id="{904EB4D0-49C9-CE38-E921-35F2923C9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3280" y="1275883"/>
                <a:ext cx="2125743" cy="2125743"/>
              </a:xfrm>
              <a:prstGeom prst="rect">
                <a:avLst/>
              </a:prstGeom>
            </p:spPr>
          </p:pic>
        </p:grpSp>
      </p:grpSp>
      <p:pic>
        <p:nvPicPr>
          <p:cNvPr id="3" name="圖片 2" descr="一張含有 卡通, 設計 的圖片&#10;&#10;自動產生的描述">
            <a:extLst>
              <a:ext uri="{FF2B5EF4-FFF2-40B4-BE49-F238E27FC236}">
                <a16:creationId xmlns:a16="http://schemas.microsoft.com/office/drawing/2014/main" id="{37801846-CFC5-A732-A846-4D611A4DF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35" y="1372392"/>
            <a:ext cx="2613373" cy="2840623"/>
          </a:xfrm>
          <a:prstGeom prst="rect">
            <a:avLst/>
          </a:prstGeom>
        </p:spPr>
      </p:pic>
      <p:pic>
        <p:nvPicPr>
          <p:cNvPr id="4" name="圖片 3" descr="一張含有 藝術 的圖片&#10;&#10;描述是以低可信度自動產生">
            <a:extLst>
              <a:ext uri="{FF2B5EF4-FFF2-40B4-BE49-F238E27FC236}">
                <a16:creationId xmlns:a16="http://schemas.microsoft.com/office/drawing/2014/main" id="{D5A0A309-D9F5-F54A-2919-444D3DBEDB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380792" y="2354875"/>
            <a:ext cx="1103301" cy="1005062"/>
          </a:xfrm>
          <a:prstGeom prst="rect">
            <a:avLst/>
          </a:prstGeom>
        </p:spPr>
      </p:pic>
      <p:pic>
        <p:nvPicPr>
          <p:cNvPr id="7" name="圖片 6" descr="一張含有 文字, 美工圖案, 卡通 的圖片&#10;&#10;自動產生的描述">
            <a:extLst>
              <a:ext uri="{FF2B5EF4-FFF2-40B4-BE49-F238E27FC236}">
                <a16:creationId xmlns:a16="http://schemas.microsoft.com/office/drawing/2014/main" id="{00448E96-5F5D-848F-BAC1-FCF8EB9AE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728" y="1567443"/>
            <a:ext cx="3077653" cy="2797245"/>
          </a:xfrm>
          <a:prstGeom prst="rect">
            <a:avLst/>
          </a:prstGeom>
        </p:spPr>
      </p:pic>
      <p:pic>
        <p:nvPicPr>
          <p:cNvPr id="8" name="圖片 7" descr="一張含有 文字, 螢幕擷取畫面, 筆跡 的圖片&#10;&#10;自動產生的描述">
            <a:extLst>
              <a:ext uri="{FF2B5EF4-FFF2-40B4-BE49-F238E27FC236}">
                <a16:creationId xmlns:a16="http://schemas.microsoft.com/office/drawing/2014/main" id="{B11BF0AB-97E3-FE18-0927-B5A31E6C0C8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836" y="1831375"/>
            <a:ext cx="2730083" cy="2269382"/>
          </a:xfrm>
          <a:prstGeom prst="rect">
            <a:avLst/>
          </a:prstGeom>
        </p:spPr>
      </p:pic>
      <p:pic>
        <p:nvPicPr>
          <p:cNvPr id="5" name="圖片 4" descr="一張含有 藝術 的圖片&#10;&#10;描述是以低可信度自動產生">
            <a:extLst>
              <a:ext uri="{FF2B5EF4-FFF2-40B4-BE49-F238E27FC236}">
                <a16:creationId xmlns:a16="http://schemas.microsoft.com/office/drawing/2014/main" id="{3A1517C8-8E6B-7D6F-8B09-6DDE8F173F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607730" y="2354876"/>
            <a:ext cx="1103301" cy="100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93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9383B4E5-F84A-22B5-F31A-0DAA13ECB804}"/>
              </a:ext>
            </a:extLst>
          </p:cNvPr>
          <p:cNvGrpSpPr/>
          <p:nvPr/>
        </p:nvGrpSpPr>
        <p:grpSpPr>
          <a:xfrm>
            <a:off x="2095499" y="1167443"/>
            <a:ext cx="8324851" cy="4376108"/>
            <a:chOff x="1790699" y="1005517"/>
            <a:chExt cx="8610600" cy="3772441"/>
          </a:xfrm>
        </p:grpSpPr>
        <p:pic>
          <p:nvPicPr>
            <p:cNvPr id="12" name="圖片 11" descr="一張含有 文字, 螢幕擷取畫面, 字型, 名片 的圖片&#10;&#10;自動產生的描述">
              <a:extLst>
                <a:ext uri="{FF2B5EF4-FFF2-40B4-BE49-F238E27FC236}">
                  <a16:creationId xmlns:a16="http://schemas.microsoft.com/office/drawing/2014/main" id="{189AA434-220A-A22F-DFB0-71C242D78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0" t="30456" r="8151" b="1267"/>
            <a:stretch/>
          </p:blipFill>
          <p:spPr>
            <a:xfrm>
              <a:off x="1989015" y="1120414"/>
              <a:ext cx="8213967" cy="2998231"/>
            </a:xfrm>
            <a:prstGeom prst="rect">
              <a:avLst/>
            </a:prstGeom>
          </p:spPr>
        </p:pic>
        <p:pic>
          <p:nvPicPr>
            <p:cNvPr id="14" name="圖片 13" descr="一張含有 螢幕擷取畫面, 文字, 多媒體, 電子裝置 的圖片&#10;&#10;自動產生的描述">
              <a:extLst>
                <a:ext uri="{FF2B5EF4-FFF2-40B4-BE49-F238E27FC236}">
                  <a16:creationId xmlns:a16="http://schemas.microsoft.com/office/drawing/2014/main" id="{DA13C606-9FA8-917E-BD6F-CB3D3D502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699" y="1005517"/>
              <a:ext cx="8610600" cy="3772441"/>
            </a:xfrm>
            <a:prstGeom prst="rect">
              <a:avLst/>
            </a:prstGeom>
          </p:spPr>
        </p:pic>
      </p:grpSp>
      <p:pic>
        <p:nvPicPr>
          <p:cNvPr id="4" name="圖片 3" descr="一張含有 圓形, 圖形, 字型, 符號 的圖片&#10;&#10;自動產生的描述">
            <a:extLst>
              <a:ext uri="{FF2B5EF4-FFF2-40B4-BE49-F238E27FC236}">
                <a16:creationId xmlns:a16="http://schemas.microsoft.com/office/drawing/2014/main" id="{0D43AE31-6A2F-9617-EB26-7095D5C99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86" b="95833" l="6703" r="93116">
                        <a14:foregroundMark x1="23007" y1="14493" x2="23007" y2="14493"/>
                        <a14:foregroundMark x1="51812" y1="7790" x2="51812" y2="7790"/>
                        <a14:foregroundMark x1="42754" y1="4891" x2="42754" y2="4891"/>
                        <a14:foregroundMark x1="54710" y1="5797" x2="54710" y2="5797"/>
                        <a14:foregroundMark x1="93116" y1="39130" x2="93116" y2="39130"/>
                        <a14:foregroundMark x1="6884" y1="42029" x2="6884" y2="42029"/>
                        <a14:foregroundMark x1="46558" y1="92572" x2="46558" y2="92572"/>
                        <a14:foregroundMark x1="49275" y1="3986" x2="49275" y2="3986"/>
                        <a14:foregroundMark x1="49638" y1="94384" x2="49638" y2="94384"/>
                        <a14:foregroundMark x1="49094" y1="95833" x2="49094" y2="95833"/>
                        <a14:foregroundMark x1="44022" y1="95471" x2="44022" y2="95471"/>
                        <a14:backgroundMark x1="39855" y1="42572" x2="39855" y2="42572"/>
                        <a14:backgroundMark x1="40399" y1="39674" x2="39855" y2="58152"/>
                        <a14:backgroundMark x1="39855" y1="58152" x2="29348" y2="45471"/>
                        <a14:backgroundMark x1="29348" y1="45471" x2="38406" y2="41304"/>
                        <a14:backgroundMark x1="38406" y1="41304" x2="40761" y2="43478"/>
                        <a14:backgroundMark x1="40217" y1="41667" x2="41848" y2="54167"/>
                        <a14:backgroundMark x1="41848" y1="54167" x2="29529" y2="55978"/>
                        <a14:backgroundMark x1="29529" y1="55978" x2="40942" y2="38406"/>
                        <a14:backgroundMark x1="40942" y1="38406" x2="41123" y2="62319"/>
                        <a14:backgroundMark x1="41123" y1="62319" x2="37500" y2="64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0803" y="1768149"/>
            <a:ext cx="1598339" cy="231751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3C93FF-F257-7532-203A-412D94260CAE}"/>
              </a:ext>
            </a:extLst>
          </p:cNvPr>
          <p:cNvSpPr/>
          <p:nvPr/>
        </p:nvSpPr>
        <p:spPr>
          <a:xfrm>
            <a:off x="6796454" y="2783821"/>
            <a:ext cx="3108312" cy="1143351"/>
          </a:xfrm>
          <a:prstGeom prst="rect">
            <a:avLst/>
          </a:prstGeom>
          <a:noFill/>
          <a:ln w="57150">
            <a:solidFill>
              <a:srgbClr val="9AD5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507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, 水, 螢幕擷取畫面, 雲 的圖片&#10;&#10;自動產生的描述">
            <a:extLst>
              <a:ext uri="{FF2B5EF4-FFF2-40B4-BE49-F238E27FC236}">
                <a16:creationId xmlns:a16="http://schemas.microsoft.com/office/drawing/2014/main" id="{29F4673F-28B6-09DC-7C4C-B9CA0DBCD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" y="0"/>
            <a:ext cx="12189114" cy="640942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投影片縮放 3">
                <a:extLst>
                  <a:ext uri="{FF2B5EF4-FFF2-40B4-BE49-F238E27FC236}">
                    <a16:creationId xmlns:a16="http://schemas.microsoft.com/office/drawing/2014/main" id="{D197AAFE-1E54-3D89-D130-0A8572252AD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96000" y="0"/>
              <a:ext cx="6096000" cy="3429000"/>
            </p:xfrm>
            <a:graphic>
              <a:graphicData uri="http://schemas.microsoft.com/office/powerpoint/2016/slidezoom">
                <pslz:sldZm>
                  <pslz:sldZmObj sldId="318" cId="1709654611">
                    <pslz:zmPr id="{CB5D3DA7-F04F-4998-9A84-8F8EA82FBCA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6000" cy="3429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投影片縮放 3">
                <a:hlinkClick r:id="" action="ppaction://noaction"/>
                <a:extLst>
                  <a:ext uri="{FF2B5EF4-FFF2-40B4-BE49-F238E27FC236}">
                    <a16:creationId xmlns:a16="http://schemas.microsoft.com/office/drawing/2014/main" xmlns="" xmlns:pslz="http://schemas.microsoft.com/office/powerpoint/2016/slidezoom" id="{D197AAFE-1E54-3D89-D130-0A8572252A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0"/>
                <a:ext cx="6096000" cy="3429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021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, 水, 螢幕擷取畫面, 雲 的圖片&#10;&#10;自動產生的描述">
            <a:extLst>
              <a:ext uri="{FF2B5EF4-FFF2-40B4-BE49-F238E27FC236}">
                <a16:creationId xmlns:a16="http://schemas.microsoft.com/office/drawing/2014/main" id="{29F4673F-28B6-09DC-7C4C-B9CA0DBCD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8" b="45931"/>
          <a:stretch/>
        </p:blipFill>
        <p:spPr>
          <a:xfrm>
            <a:off x="0" y="0"/>
            <a:ext cx="12192000" cy="69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5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美工圖案, 圖解, 卡通 的圖片&#10;&#10;自動產生的描述">
            <a:extLst>
              <a:ext uri="{FF2B5EF4-FFF2-40B4-BE49-F238E27FC236}">
                <a16:creationId xmlns:a16="http://schemas.microsoft.com/office/drawing/2014/main" id="{3AE230F9-D097-DFB0-5F8B-67D99354C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53" y="2367946"/>
            <a:ext cx="2668195" cy="3377462"/>
          </a:xfrm>
          <a:prstGeom prst="rect">
            <a:avLst/>
          </a:prstGeom>
        </p:spPr>
      </p:pic>
      <p:pic>
        <p:nvPicPr>
          <p:cNvPr id="14" name="圖片 13" descr="一張含有 圖形, 藝術, 創造力 的圖片&#10;&#10;自動產生的描述">
            <a:extLst>
              <a:ext uri="{FF2B5EF4-FFF2-40B4-BE49-F238E27FC236}">
                <a16:creationId xmlns:a16="http://schemas.microsoft.com/office/drawing/2014/main" id="{7141C394-FCEB-4FA1-18A0-E66308DE8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0800">
            <a:off x="3125925" y="1904231"/>
            <a:ext cx="1244099" cy="1705060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AEB173B1-E4A3-77A5-2039-8EB631ADC165}"/>
              </a:ext>
            </a:extLst>
          </p:cNvPr>
          <p:cNvGrpSpPr/>
          <p:nvPr/>
        </p:nvGrpSpPr>
        <p:grpSpPr>
          <a:xfrm>
            <a:off x="5685767" y="641008"/>
            <a:ext cx="4876800" cy="4876800"/>
            <a:chOff x="5685767" y="641008"/>
            <a:chExt cx="4876800" cy="4876800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C6E6FDED-4BEC-2EFB-7A23-1388C55E5C47}"/>
                </a:ext>
              </a:extLst>
            </p:cNvPr>
            <p:cNvGrpSpPr/>
            <p:nvPr/>
          </p:nvGrpSpPr>
          <p:grpSpPr>
            <a:xfrm>
              <a:off x="5685767" y="641008"/>
              <a:ext cx="4876800" cy="4876800"/>
              <a:chOff x="5685767" y="641008"/>
              <a:chExt cx="4876800" cy="4876800"/>
            </a:xfrm>
          </p:grpSpPr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32E2F5D2-EEB6-84CA-B6B2-05C819593FF1}"/>
                  </a:ext>
                </a:extLst>
              </p:cNvPr>
              <p:cNvGrpSpPr/>
              <p:nvPr/>
            </p:nvGrpSpPr>
            <p:grpSpPr>
              <a:xfrm>
                <a:off x="5685767" y="641008"/>
                <a:ext cx="4876800" cy="4876800"/>
                <a:chOff x="5685767" y="641008"/>
                <a:chExt cx="4876800" cy="4876800"/>
              </a:xfrm>
            </p:grpSpPr>
            <p:pic>
              <p:nvPicPr>
                <p:cNvPr id="2" name="圖片 1" descr="一張含有 地圖 的圖片&#10;&#10;自動產生的描述">
                  <a:extLst>
                    <a:ext uri="{FF2B5EF4-FFF2-40B4-BE49-F238E27FC236}">
                      <a16:creationId xmlns:a16="http://schemas.microsoft.com/office/drawing/2014/main" id="{6BDD696A-9CE2-CC76-8250-A3DBE46A05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85767" y="641008"/>
                  <a:ext cx="4876800" cy="4876800"/>
                </a:xfrm>
                <a:prstGeom prst="rect">
                  <a:avLst/>
                </a:prstGeom>
              </p:spPr>
            </p:pic>
            <p:pic>
              <p:nvPicPr>
                <p:cNvPr id="3" name="圖片 2" descr="一張含有 圖形, 心臟, 圓形, 創造力 的圖片&#10;&#10;自動產生的描述">
                  <a:extLst>
                    <a:ext uri="{FF2B5EF4-FFF2-40B4-BE49-F238E27FC236}">
                      <a16:creationId xmlns:a16="http://schemas.microsoft.com/office/drawing/2014/main" id="{22A4381E-7A1F-ADBF-08D5-AC57738581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7247" y="3010599"/>
                  <a:ext cx="468323" cy="468323"/>
                </a:xfrm>
                <a:prstGeom prst="rect">
                  <a:avLst/>
                </a:prstGeom>
              </p:spPr>
            </p:pic>
            <p:pic>
              <p:nvPicPr>
                <p:cNvPr id="5" name="圖片 4" descr="一張含有 圖形, 心臟, 圓形, 創造力 的圖片&#10;&#10;自動產生的描述">
                  <a:extLst>
                    <a:ext uri="{FF2B5EF4-FFF2-40B4-BE49-F238E27FC236}">
                      <a16:creationId xmlns:a16="http://schemas.microsoft.com/office/drawing/2014/main" id="{E52D69DC-F5C6-F8DF-449A-E605DAE0A4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4167" y="1625279"/>
                  <a:ext cx="468323" cy="468323"/>
                </a:xfrm>
                <a:prstGeom prst="rect">
                  <a:avLst/>
                </a:prstGeom>
              </p:spPr>
            </p:pic>
          </p:grpSp>
          <p:pic>
            <p:nvPicPr>
              <p:cNvPr id="7" name="圖片 6" descr="一張含有 圓形, 螢幕擷取畫面, 投影機, 光線 的圖片&#10;&#10;自動產生的描述">
                <a:extLst>
                  <a:ext uri="{FF2B5EF4-FFF2-40B4-BE49-F238E27FC236}">
                    <a16:creationId xmlns:a16="http://schemas.microsoft.com/office/drawing/2014/main" id="{5F5A35EE-459D-A004-D044-A8601E251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5570" y="2027391"/>
                <a:ext cx="1630950" cy="1573867"/>
              </a:xfrm>
              <a:prstGeom prst="rect">
                <a:avLst/>
              </a:prstGeom>
            </p:spPr>
          </p:pic>
        </p:grpSp>
        <p:pic>
          <p:nvPicPr>
            <p:cNvPr id="8" name="圖片 7" descr="一張含有 圖形, 心臟, 圓形, 創造力 的圖片&#10;&#10;自動產生的描述">
              <a:extLst>
                <a:ext uri="{FF2B5EF4-FFF2-40B4-BE49-F238E27FC236}">
                  <a16:creationId xmlns:a16="http://schemas.microsoft.com/office/drawing/2014/main" id="{01618C3C-44D4-E082-9BA4-7FE73202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296" y="4152377"/>
              <a:ext cx="468323" cy="468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704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, 水, 螢幕擷取畫面, 雲 的圖片&#10;&#10;自動產生的描述">
            <a:extLst>
              <a:ext uri="{FF2B5EF4-FFF2-40B4-BE49-F238E27FC236}">
                <a16:creationId xmlns:a16="http://schemas.microsoft.com/office/drawing/2014/main" id="{29F4673F-28B6-09DC-7C4C-B9CA0DBCD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8" b="45931"/>
          <a:stretch/>
        </p:blipFill>
        <p:spPr>
          <a:xfrm>
            <a:off x="0" y="0"/>
            <a:ext cx="12192000" cy="6931026"/>
          </a:xfrm>
          <a:prstGeom prst="rect">
            <a:avLst/>
          </a:prstGeom>
        </p:spPr>
      </p:pic>
      <p:pic>
        <p:nvPicPr>
          <p:cNvPr id="2" name="圖片 1" descr="一張含有 圓形, 圖形, 字型, 符號 的圖片&#10;&#10;自動產生的描述">
            <a:extLst>
              <a:ext uri="{FF2B5EF4-FFF2-40B4-BE49-F238E27FC236}">
                <a16:creationId xmlns:a16="http://schemas.microsoft.com/office/drawing/2014/main" id="{623FF5F6-1B4D-358C-5807-01E12BB961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6" b="95833" l="6703" r="93116">
                        <a14:foregroundMark x1="23007" y1="14493" x2="23007" y2="14493"/>
                        <a14:foregroundMark x1="51812" y1="7790" x2="51812" y2="7790"/>
                        <a14:foregroundMark x1="42754" y1="4891" x2="42754" y2="4891"/>
                        <a14:foregroundMark x1="54710" y1="5797" x2="54710" y2="5797"/>
                        <a14:foregroundMark x1="93116" y1="39130" x2="93116" y2="39130"/>
                        <a14:foregroundMark x1="6884" y1="42029" x2="6884" y2="42029"/>
                        <a14:foregroundMark x1="46558" y1="92572" x2="46558" y2="92572"/>
                        <a14:foregroundMark x1="49275" y1="3986" x2="49275" y2="3986"/>
                        <a14:foregroundMark x1="49638" y1="94384" x2="49638" y2="94384"/>
                        <a14:foregroundMark x1="49094" y1="95833" x2="49094" y2="95833"/>
                        <a14:foregroundMark x1="44022" y1="95471" x2="44022" y2="95471"/>
                        <a14:backgroundMark x1="39855" y1="42572" x2="39855" y2="42572"/>
                        <a14:backgroundMark x1="40399" y1="39674" x2="39855" y2="58152"/>
                        <a14:backgroundMark x1="39855" y1="58152" x2="29348" y2="45471"/>
                        <a14:backgroundMark x1="29348" y1="45471" x2="38406" y2="41304"/>
                        <a14:backgroundMark x1="38406" y1="41304" x2="40761" y2="43478"/>
                        <a14:backgroundMark x1="40217" y1="41667" x2="41848" y2="54167"/>
                        <a14:backgroundMark x1="41848" y1="54167" x2="29529" y2="55978"/>
                        <a14:backgroundMark x1="29529" y1="55978" x2="40942" y2="38406"/>
                        <a14:backgroundMark x1="40942" y1="38406" x2="41123" y2="62319"/>
                        <a14:backgroundMark x1="41123" y1="62319" x2="37500" y2="64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65895" y="-397636"/>
            <a:ext cx="1409092" cy="204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0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作業系統, 軟體, 電腦圖示 的圖片&#10;&#10;自動產生的描述">
            <a:extLst>
              <a:ext uri="{FF2B5EF4-FFF2-40B4-BE49-F238E27FC236}">
                <a16:creationId xmlns:a16="http://schemas.microsoft.com/office/drawing/2014/main" id="{9B7074BA-9EBC-68DC-A350-F4CD6357C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圖片 8" descr="一張含有 圓形, 圖形, 字型, 符號 的圖片&#10;&#10;自動產生的描述">
            <a:extLst>
              <a:ext uri="{FF2B5EF4-FFF2-40B4-BE49-F238E27FC236}">
                <a16:creationId xmlns:a16="http://schemas.microsoft.com/office/drawing/2014/main" id="{65489875-919B-0669-98CC-E940390574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6" b="95833" l="6703" r="93116">
                        <a14:foregroundMark x1="23007" y1="14493" x2="23007" y2="14493"/>
                        <a14:foregroundMark x1="51812" y1="7790" x2="51812" y2="7790"/>
                        <a14:foregroundMark x1="42754" y1="4891" x2="42754" y2="4891"/>
                        <a14:foregroundMark x1="54710" y1="5797" x2="54710" y2="5797"/>
                        <a14:foregroundMark x1="93116" y1="39130" x2="93116" y2="39130"/>
                        <a14:foregroundMark x1="6884" y1="42029" x2="6884" y2="42029"/>
                        <a14:foregroundMark x1="46558" y1="92572" x2="46558" y2="92572"/>
                        <a14:foregroundMark x1="49275" y1="3986" x2="49275" y2="3986"/>
                        <a14:foregroundMark x1="49638" y1="94384" x2="49638" y2="94384"/>
                        <a14:foregroundMark x1="49094" y1="95833" x2="49094" y2="95833"/>
                        <a14:foregroundMark x1="44022" y1="95471" x2="44022" y2="95471"/>
                        <a14:backgroundMark x1="39855" y1="42572" x2="39855" y2="42572"/>
                        <a14:backgroundMark x1="40399" y1="39674" x2="39855" y2="58152"/>
                        <a14:backgroundMark x1="39855" y1="58152" x2="29348" y2="45471"/>
                        <a14:backgroundMark x1="29348" y1="45471" x2="38406" y2="41304"/>
                        <a14:backgroundMark x1="38406" y1="41304" x2="40761" y2="43478"/>
                        <a14:backgroundMark x1="40217" y1="41667" x2="41848" y2="54167"/>
                        <a14:backgroundMark x1="41848" y1="54167" x2="29529" y2="55978"/>
                        <a14:backgroundMark x1="29529" y1="55978" x2="40942" y2="38406"/>
                        <a14:backgroundMark x1="40942" y1="38406" x2="41123" y2="62319"/>
                        <a14:backgroundMark x1="41123" y1="62319" x2="37500" y2="64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38271" y="1115748"/>
            <a:ext cx="715457" cy="103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33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62133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投影片縮放 3">
                <a:extLst>
                  <a:ext uri="{FF2B5EF4-FFF2-40B4-BE49-F238E27FC236}">
                    <a16:creationId xmlns:a16="http://schemas.microsoft.com/office/drawing/2014/main" id="{6F7CF924-0333-AFC7-C77B-3494CE9028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1827425"/>
                  </p:ext>
                </p:extLst>
              </p:nvPr>
            </p:nvGraphicFramePr>
            <p:xfrm>
              <a:off x="6096000" y="0"/>
              <a:ext cx="6096000" cy="3429000"/>
            </p:xfrm>
            <a:graphic>
              <a:graphicData uri="http://schemas.microsoft.com/office/powerpoint/2016/slidezoom">
                <pslz:sldZm>
                  <pslz:sldZmObj sldId="325" cId="3101860736">
                    <pslz:zmPr id="{DEC1D5CB-A0A7-4FEE-AE50-2F60B823E21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96000" cy="3429000"/>
                        </a:xfrm>
                        <a:prstGeom prst="rect">
                          <a:avLst/>
                        </a:prstGeom>
                        <a:noFill/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投影片縮放 3">
                <a:hlinkClick r:id="rId4" action="ppaction://hlinksldjump"/>
                <a:extLst>
                  <a:ext uri="{FF2B5EF4-FFF2-40B4-BE49-F238E27FC236}">
                    <a16:creationId xmlns="" xmlns:a16="http://schemas.microsoft.com/office/drawing/2014/main" xmlns:pslz="http://schemas.microsoft.com/office/powerpoint/2016/slidezoom" id="{6F7CF924-0333-AFC7-C77B-3494CE9028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000" y="0"/>
                <a:ext cx="6096000" cy="3429000"/>
              </a:xfrm>
              <a:prstGeom prst="rect">
                <a:avLst/>
              </a:prstGeom>
              <a:noFill/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8724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43436"/>
          <a:stretch/>
        </p:blipFill>
        <p:spPr>
          <a:xfrm>
            <a:off x="2" y="-1"/>
            <a:ext cx="1219199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60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43436"/>
          <a:stretch/>
        </p:blipFill>
        <p:spPr>
          <a:xfrm>
            <a:off x="2" y="-1"/>
            <a:ext cx="12191998" cy="6858001"/>
          </a:xfrm>
          <a:prstGeom prst="rect">
            <a:avLst/>
          </a:prstGeom>
        </p:spPr>
      </p:pic>
      <p:pic>
        <p:nvPicPr>
          <p:cNvPr id="2" name="圖片 1" descr="一張含有 圓形, 圖形, 字型, 符號 的圖片&#10;&#10;自動產生的描述">
            <a:extLst>
              <a:ext uri="{FF2B5EF4-FFF2-40B4-BE49-F238E27FC236}">
                <a16:creationId xmlns:a16="http://schemas.microsoft.com/office/drawing/2014/main" id="{F3DA3577-5C5E-D52C-7D2B-8F4D1B8974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6" b="95833" l="6703" r="93116">
                        <a14:foregroundMark x1="23007" y1="14493" x2="23007" y2="14493"/>
                        <a14:foregroundMark x1="51812" y1="7790" x2="51812" y2="7790"/>
                        <a14:foregroundMark x1="42754" y1="4891" x2="42754" y2="4891"/>
                        <a14:foregroundMark x1="54710" y1="5797" x2="54710" y2="5797"/>
                        <a14:foregroundMark x1="93116" y1="39130" x2="93116" y2="39130"/>
                        <a14:foregroundMark x1="6884" y1="42029" x2="6884" y2="42029"/>
                        <a14:foregroundMark x1="46558" y1="92572" x2="46558" y2="92572"/>
                        <a14:foregroundMark x1="49275" y1="3986" x2="49275" y2="3986"/>
                        <a14:foregroundMark x1="49638" y1="94384" x2="49638" y2="94384"/>
                        <a14:foregroundMark x1="49094" y1="95833" x2="49094" y2="95833"/>
                        <a14:foregroundMark x1="44022" y1="95471" x2="44022" y2="95471"/>
                        <a14:backgroundMark x1="39855" y1="42572" x2="39855" y2="42572"/>
                        <a14:backgroundMark x1="40399" y1="39674" x2="39855" y2="58152"/>
                        <a14:backgroundMark x1="39855" y1="58152" x2="29348" y2="45471"/>
                        <a14:backgroundMark x1="29348" y1="45471" x2="38406" y2="41304"/>
                        <a14:backgroundMark x1="38406" y1="41304" x2="40761" y2="43478"/>
                        <a14:backgroundMark x1="40217" y1="41667" x2="41848" y2="54167"/>
                        <a14:backgroundMark x1="41848" y1="54167" x2="29529" y2="55978"/>
                        <a14:backgroundMark x1="29529" y1="55978" x2="40942" y2="38406"/>
                        <a14:backgroundMark x1="40942" y1="38406" x2="41123" y2="62319"/>
                        <a14:backgroundMark x1="41123" y1="62319" x2="37500" y2="64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04514" y="-389010"/>
            <a:ext cx="1409092" cy="204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49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390470" y="482232"/>
            <a:ext cx="4876854" cy="5321472"/>
            <a:chOff x="279352" y="297711"/>
            <a:chExt cx="4937985" cy="536737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352" y="297711"/>
              <a:ext cx="4937985" cy="536737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237" y="929314"/>
              <a:ext cx="3477703" cy="4163681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5440" y="3429000"/>
            <a:ext cx="1678087" cy="282031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0" t="1344" r="7546" b="8089"/>
          <a:stretch/>
        </p:blipFill>
        <p:spPr>
          <a:xfrm>
            <a:off x="6487063" y="547028"/>
            <a:ext cx="4816415" cy="51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4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8" y="1137558"/>
            <a:ext cx="4817877" cy="466430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48" y="733425"/>
            <a:ext cx="5498028" cy="518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85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31" y="1384459"/>
            <a:ext cx="3779801" cy="44337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03" y="470187"/>
            <a:ext cx="1723638" cy="213123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196" y="1485578"/>
            <a:ext cx="4693251" cy="438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85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FED8EC44-C039-B428-A85F-5FCC2095A3BD}"/>
              </a:ext>
            </a:extLst>
          </p:cNvPr>
          <p:cNvGrpSpPr/>
          <p:nvPr/>
        </p:nvGrpSpPr>
        <p:grpSpPr>
          <a:xfrm>
            <a:off x="0" y="0"/>
            <a:ext cx="12192000" cy="6286500"/>
            <a:chOff x="112143" y="77638"/>
            <a:chExt cx="8157364" cy="6771736"/>
          </a:xfrm>
        </p:grpSpPr>
        <p:pic>
          <p:nvPicPr>
            <p:cNvPr id="5" name="圖片 4" descr="一張含有 文字, 螢幕擷取畫面, 水, 雲 的圖片&#10;&#10;自動產生的描述">
              <a:extLst>
                <a:ext uri="{FF2B5EF4-FFF2-40B4-BE49-F238E27FC236}">
                  <a16:creationId xmlns:a16="http://schemas.microsoft.com/office/drawing/2014/main" id="{2F575A55-B66C-D306-F841-81416A180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"/>
            <a:stretch/>
          </p:blipFill>
          <p:spPr>
            <a:xfrm>
              <a:off x="112143" y="77638"/>
              <a:ext cx="8157364" cy="3994030"/>
            </a:xfrm>
            <a:prstGeom prst="rect">
              <a:avLst/>
            </a:prstGeom>
          </p:spPr>
        </p:pic>
        <p:pic>
          <p:nvPicPr>
            <p:cNvPr id="2" name="圖片 1" descr="一張含有 文字, 水, 螢幕擷取畫面, 戶外 的圖片&#10;&#10;自動產生的描述">
              <a:extLst>
                <a:ext uri="{FF2B5EF4-FFF2-40B4-BE49-F238E27FC236}">
                  <a16:creationId xmlns:a16="http://schemas.microsoft.com/office/drawing/2014/main" id="{E2620FE6-987E-274B-7B6E-AE30648F40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2"/>
            <a:stretch/>
          </p:blipFill>
          <p:spPr>
            <a:xfrm>
              <a:off x="112143" y="3871122"/>
              <a:ext cx="8157364" cy="2978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291258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FED8EC44-C039-B428-A85F-5FCC2095A3BD}"/>
              </a:ext>
            </a:extLst>
          </p:cNvPr>
          <p:cNvGrpSpPr/>
          <p:nvPr/>
        </p:nvGrpSpPr>
        <p:grpSpPr>
          <a:xfrm>
            <a:off x="0" y="0"/>
            <a:ext cx="12192000" cy="6265279"/>
            <a:chOff x="112143" y="77638"/>
            <a:chExt cx="8157364" cy="6748878"/>
          </a:xfrm>
        </p:grpSpPr>
        <p:pic>
          <p:nvPicPr>
            <p:cNvPr id="5" name="圖片 4" descr="一張含有 文字, 螢幕擷取畫面, 水, 雲 的圖片&#10;&#10;自動產生的描述">
              <a:extLst>
                <a:ext uri="{FF2B5EF4-FFF2-40B4-BE49-F238E27FC236}">
                  <a16:creationId xmlns:a16="http://schemas.microsoft.com/office/drawing/2014/main" id="{2F575A55-B66C-D306-F841-81416A180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"/>
            <a:stretch/>
          </p:blipFill>
          <p:spPr>
            <a:xfrm>
              <a:off x="112143" y="77638"/>
              <a:ext cx="8157364" cy="3994030"/>
            </a:xfrm>
            <a:prstGeom prst="rect">
              <a:avLst/>
            </a:prstGeom>
          </p:spPr>
        </p:pic>
        <p:pic>
          <p:nvPicPr>
            <p:cNvPr id="2" name="圖片 1" descr="一張含有 文字, 水, 螢幕擷取畫面, 戶外 的圖片&#10;&#10;自動產生的描述">
              <a:extLst>
                <a:ext uri="{FF2B5EF4-FFF2-40B4-BE49-F238E27FC236}">
                  <a16:creationId xmlns:a16="http://schemas.microsoft.com/office/drawing/2014/main" id="{E2620FE6-987E-274B-7B6E-AE30648F40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52"/>
            <a:stretch/>
          </p:blipFill>
          <p:spPr>
            <a:xfrm>
              <a:off x="112143" y="4071667"/>
              <a:ext cx="8157364" cy="2754849"/>
            </a:xfrm>
            <a:prstGeom prst="rect">
              <a:avLst/>
            </a:prstGeom>
          </p:spPr>
        </p:pic>
      </p:grpSp>
      <p:pic>
        <p:nvPicPr>
          <p:cNvPr id="4" name="圖片 3" descr="一張含有 圖形, 標誌, 圓形, 黃色 的圖片&#10;&#10;自動產生的描述">
            <a:extLst>
              <a:ext uri="{FF2B5EF4-FFF2-40B4-BE49-F238E27FC236}">
                <a16:creationId xmlns:a16="http://schemas.microsoft.com/office/drawing/2014/main" id="{847AF498-798E-768E-26E8-6641FE0B06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42" y="1086929"/>
            <a:ext cx="2190400" cy="1809819"/>
          </a:xfrm>
          <a:prstGeom prst="rect">
            <a:avLst/>
          </a:prstGeom>
        </p:spPr>
      </p:pic>
      <p:pic>
        <p:nvPicPr>
          <p:cNvPr id="7" name="圖片 6" descr="一張含有 美工圖案, 卡通 的圖片&#10;&#10;自動產生的描述">
            <a:extLst>
              <a:ext uri="{FF2B5EF4-FFF2-40B4-BE49-F238E27FC236}">
                <a16:creationId xmlns:a16="http://schemas.microsoft.com/office/drawing/2014/main" id="{37D2807D-6FF4-416F-CA0A-EC2325059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55" y="1720970"/>
            <a:ext cx="2763380" cy="38606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7252752-4956-5CB7-48BE-483C895586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7624" y="2896748"/>
            <a:ext cx="1959106" cy="298707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3C0BA1A-E44B-6BC7-4C96-BE93C264D8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6507" y="1970690"/>
            <a:ext cx="2278643" cy="3474282"/>
          </a:xfrm>
          <a:prstGeom prst="rect">
            <a:avLst/>
          </a:prstGeom>
        </p:spPr>
      </p:pic>
      <p:pic>
        <p:nvPicPr>
          <p:cNvPr id="14" name="圖片 13" descr="一張含有 美工圖案, 圖形, 符號, 標誌 的圖片&#10;&#10;自動產生的描述">
            <a:extLst>
              <a:ext uri="{FF2B5EF4-FFF2-40B4-BE49-F238E27FC236}">
                <a16:creationId xmlns:a16="http://schemas.microsoft.com/office/drawing/2014/main" id="{462F5FD3-9E4A-8C76-4DD6-C406D41879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313" y="1156574"/>
            <a:ext cx="2343864" cy="234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09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AEB173B1-E4A3-77A5-2039-8EB631ADC165}"/>
              </a:ext>
            </a:extLst>
          </p:cNvPr>
          <p:cNvGrpSpPr/>
          <p:nvPr/>
        </p:nvGrpSpPr>
        <p:grpSpPr>
          <a:xfrm>
            <a:off x="172528" y="658909"/>
            <a:ext cx="4536535" cy="4819067"/>
            <a:chOff x="5685767" y="641008"/>
            <a:chExt cx="4876800" cy="4876800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2E2F5D2-EEB6-84CA-B6B2-05C819593FF1}"/>
                </a:ext>
              </a:extLst>
            </p:cNvPr>
            <p:cNvGrpSpPr/>
            <p:nvPr/>
          </p:nvGrpSpPr>
          <p:grpSpPr>
            <a:xfrm>
              <a:off x="5685767" y="641008"/>
              <a:ext cx="4876800" cy="4876800"/>
              <a:chOff x="5685767" y="641008"/>
              <a:chExt cx="4876800" cy="4876800"/>
            </a:xfrm>
          </p:grpSpPr>
          <p:pic>
            <p:nvPicPr>
              <p:cNvPr id="2" name="圖片 1" descr="一張含有 地圖 的圖片&#10;&#10;自動產生的描述">
                <a:extLst>
                  <a:ext uri="{FF2B5EF4-FFF2-40B4-BE49-F238E27FC236}">
                    <a16:creationId xmlns:a16="http://schemas.microsoft.com/office/drawing/2014/main" id="{6BDD696A-9CE2-CC76-8250-A3DBE46A0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5767" y="641008"/>
                <a:ext cx="4876800" cy="4876800"/>
              </a:xfrm>
              <a:prstGeom prst="rect">
                <a:avLst/>
              </a:prstGeom>
            </p:spPr>
          </p:pic>
          <p:pic>
            <p:nvPicPr>
              <p:cNvPr id="3" name="圖片 2" descr="一張含有 圖形, 心臟, 圓形, 創造力 的圖片&#10;&#10;自動產生的描述">
                <a:extLst>
                  <a:ext uri="{FF2B5EF4-FFF2-40B4-BE49-F238E27FC236}">
                    <a16:creationId xmlns:a16="http://schemas.microsoft.com/office/drawing/2014/main" id="{22A4381E-7A1F-ADBF-08D5-AC5773858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7247" y="3010599"/>
                <a:ext cx="468323" cy="468323"/>
              </a:xfrm>
              <a:prstGeom prst="rect">
                <a:avLst/>
              </a:prstGeom>
            </p:spPr>
          </p:pic>
          <p:pic>
            <p:nvPicPr>
              <p:cNvPr id="5" name="圖片 4" descr="一張含有 圖形, 心臟, 圓形, 創造力 的圖片&#10;&#10;自動產生的描述">
                <a:extLst>
                  <a:ext uri="{FF2B5EF4-FFF2-40B4-BE49-F238E27FC236}">
                    <a16:creationId xmlns:a16="http://schemas.microsoft.com/office/drawing/2014/main" id="{E52D69DC-F5C6-F8DF-449A-E605DAE0A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4167" y="1625279"/>
                <a:ext cx="468323" cy="468323"/>
              </a:xfrm>
              <a:prstGeom prst="rect">
                <a:avLst/>
              </a:prstGeom>
            </p:spPr>
          </p:pic>
        </p:grpSp>
        <p:pic>
          <p:nvPicPr>
            <p:cNvPr id="8" name="圖片 7" descr="一張含有 圖形, 心臟, 圓形, 創造力 的圖片&#10;&#10;自動產生的描述">
              <a:extLst>
                <a:ext uri="{FF2B5EF4-FFF2-40B4-BE49-F238E27FC236}">
                  <a16:creationId xmlns:a16="http://schemas.microsoft.com/office/drawing/2014/main" id="{01618C3C-44D4-E082-9BA4-7FE73202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296" y="4152377"/>
              <a:ext cx="468323" cy="468323"/>
            </a:xfrm>
            <a:prstGeom prst="rect">
              <a:avLst/>
            </a:prstGeom>
          </p:spPr>
        </p:pic>
      </p:grpSp>
      <p:pic>
        <p:nvPicPr>
          <p:cNvPr id="11" name="圖片 10" descr="一張含有 圖形, 圓形 的圖片&#10;&#10;自動產生的描述">
            <a:extLst>
              <a:ext uri="{FF2B5EF4-FFF2-40B4-BE49-F238E27FC236}">
                <a16:creationId xmlns:a16="http://schemas.microsoft.com/office/drawing/2014/main" id="{A6E9C303-B61E-49D6-A47D-7871C5C09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502">
            <a:off x="1032788" y="1585136"/>
            <a:ext cx="2340248" cy="2340248"/>
          </a:xfrm>
          <a:prstGeom prst="rect">
            <a:avLst/>
          </a:prstGeom>
        </p:spPr>
      </p:pic>
      <p:pic>
        <p:nvPicPr>
          <p:cNvPr id="13" name="圖片 12" descr="一張含有 卡通, 動畫卡通, 美工圖案 的圖片&#10;&#10;自動產生的描述">
            <a:extLst>
              <a:ext uri="{FF2B5EF4-FFF2-40B4-BE49-F238E27FC236}">
                <a16:creationId xmlns:a16="http://schemas.microsoft.com/office/drawing/2014/main" id="{17B1E975-8E35-297E-E3F9-4B6CC498E9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05" y="1797159"/>
            <a:ext cx="3358911" cy="3036456"/>
          </a:xfrm>
          <a:prstGeom prst="rect">
            <a:avLst/>
          </a:prstGeom>
        </p:spPr>
      </p:pic>
      <p:pic>
        <p:nvPicPr>
          <p:cNvPr id="15" name="圖片 14" descr="一張含有 卡通, 美工圖案, 動畫卡通, 圖解 的圖片&#10;&#10;自動產生的描述">
            <a:extLst>
              <a:ext uri="{FF2B5EF4-FFF2-40B4-BE49-F238E27FC236}">
                <a16:creationId xmlns:a16="http://schemas.microsoft.com/office/drawing/2014/main" id="{AFA0CD7E-BAFC-8B4C-88CE-5F51E053A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567" y="1580184"/>
            <a:ext cx="3470407" cy="347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6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FED8EC44-C039-B428-A85F-5FCC2095A3BD}"/>
              </a:ext>
            </a:extLst>
          </p:cNvPr>
          <p:cNvGrpSpPr/>
          <p:nvPr/>
        </p:nvGrpSpPr>
        <p:grpSpPr>
          <a:xfrm>
            <a:off x="0" y="0"/>
            <a:ext cx="12192000" cy="6265279"/>
            <a:chOff x="112143" y="77638"/>
            <a:chExt cx="8157364" cy="6748878"/>
          </a:xfrm>
        </p:grpSpPr>
        <p:pic>
          <p:nvPicPr>
            <p:cNvPr id="5" name="圖片 4" descr="一張含有 文字, 螢幕擷取畫面, 水, 雲 的圖片&#10;&#10;自動產生的描述">
              <a:extLst>
                <a:ext uri="{FF2B5EF4-FFF2-40B4-BE49-F238E27FC236}">
                  <a16:creationId xmlns:a16="http://schemas.microsoft.com/office/drawing/2014/main" id="{2F575A55-B66C-D306-F841-81416A180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9"/>
            <a:stretch/>
          </p:blipFill>
          <p:spPr>
            <a:xfrm>
              <a:off x="112143" y="77638"/>
              <a:ext cx="8157364" cy="3994030"/>
            </a:xfrm>
            <a:prstGeom prst="rect">
              <a:avLst/>
            </a:prstGeom>
          </p:spPr>
        </p:pic>
        <p:pic>
          <p:nvPicPr>
            <p:cNvPr id="2" name="圖片 1" descr="一張含有 文字, 水, 螢幕擷取畫面, 戶外 的圖片&#10;&#10;自動產生的描述">
              <a:extLst>
                <a:ext uri="{FF2B5EF4-FFF2-40B4-BE49-F238E27FC236}">
                  <a16:creationId xmlns:a16="http://schemas.microsoft.com/office/drawing/2014/main" id="{E2620FE6-987E-274B-7B6E-AE30648F40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52"/>
            <a:stretch/>
          </p:blipFill>
          <p:spPr>
            <a:xfrm>
              <a:off x="112143" y="4071667"/>
              <a:ext cx="8157364" cy="2754849"/>
            </a:xfrm>
            <a:prstGeom prst="rect">
              <a:avLst/>
            </a:prstGeom>
          </p:spPr>
        </p:pic>
      </p:grpSp>
      <p:pic>
        <p:nvPicPr>
          <p:cNvPr id="9" name="圖片 8" descr="一張含有 字型, 符號 的圖片&#10;&#10;自動產生的描述">
            <a:extLst>
              <a:ext uri="{FF2B5EF4-FFF2-40B4-BE49-F238E27FC236}">
                <a16:creationId xmlns:a16="http://schemas.microsoft.com/office/drawing/2014/main" id="{D302CD45-6EAC-3707-5DD9-36141F6D9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05" y="1927622"/>
            <a:ext cx="7715252" cy="2767847"/>
          </a:xfrm>
          <a:prstGeom prst="rect">
            <a:avLst/>
          </a:prstGeom>
        </p:spPr>
      </p:pic>
      <p:pic>
        <p:nvPicPr>
          <p:cNvPr id="11" name="圖片 10" descr="一張含有 游泳 的圖片&#10;&#10;自動產生的描述">
            <a:extLst>
              <a:ext uri="{FF2B5EF4-FFF2-40B4-BE49-F238E27FC236}">
                <a16:creationId xmlns:a16="http://schemas.microsoft.com/office/drawing/2014/main" id="{66522FD3-91F9-CDF2-1643-92359C9289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1308">
            <a:off x="9621777" y="3979618"/>
            <a:ext cx="1959768" cy="1959768"/>
          </a:xfrm>
          <a:prstGeom prst="rect">
            <a:avLst/>
          </a:prstGeom>
        </p:spPr>
      </p:pic>
      <p:pic>
        <p:nvPicPr>
          <p:cNvPr id="15" name="圖片 14" descr="一張含有 美工圖案, 圖畫, 動畫卡通, 圖解 的圖片&#10;&#10;自動產生的描述">
            <a:extLst>
              <a:ext uri="{FF2B5EF4-FFF2-40B4-BE49-F238E27FC236}">
                <a16:creationId xmlns:a16="http://schemas.microsoft.com/office/drawing/2014/main" id="{F07C9E26-7222-4FA1-8341-92716B426B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9" y="443586"/>
            <a:ext cx="2093847" cy="209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1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時鐘, 圓形, 掛鐘, 石英鐘 的圖片&#10;&#10;自動產生的描述">
            <a:extLst>
              <a:ext uri="{FF2B5EF4-FFF2-40B4-BE49-F238E27FC236}">
                <a16:creationId xmlns:a16="http://schemas.microsoft.com/office/drawing/2014/main" id="{4B37285B-8BC4-208E-90C0-59F68B1E7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186" y="645542"/>
            <a:ext cx="4961627" cy="496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22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7881135-3268-E935-7305-FB3F91651C4D}"/>
              </a:ext>
            </a:extLst>
          </p:cNvPr>
          <p:cNvGrpSpPr/>
          <p:nvPr/>
        </p:nvGrpSpPr>
        <p:grpSpPr>
          <a:xfrm>
            <a:off x="2585045" y="1138687"/>
            <a:ext cx="7021909" cy="5261787"/>
            <a:chOff x="2585045" y="1138687"/>
            <a:chExt cx="7021909" cy="5261787"/>
          </a:xfrm>
        </p:grpSpPr>
        <p:pic>
          <p:nvPicPr>
            <p:cNvPr id="5" name="圖片 4" descr="一張含有 電腦, 筆記本, 筆記型電腦, 小筆記型電腦 的圖片&#10;&#10;自動產生的描述">
              <a:extLst>
                <a:ext uri="{FF2B5EF4-FFF2-40B4-BE49-F238E27FC236}">
                  <a16:creationId xmlns:a16="http://schemas.microsoft.com/office/drawing/2014/main" id="{C6C192CA-64AB-E2A6-544E-360B73876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5045" y="1138687"/>
              <a:ext cx="7021909" cy="5261787"/>
            </a:xfrm>
            <a:prstGeom prst="rect">
              <a:avLst/>
            </a:prstGeom>
          </p:spPr>
        </p:pic>
        <p:pic>
          <p:nvPicPr>
            <p:cNvPr id="6" name="圖片 5" descr="一張含有 文字, 水, 螢幕擷取畫面, 雲 的圖片&#10;&#10;自動產生的描述">
              <a:extLst>
                <a:ext uri="{FF2B5EF4-FFF2-40B4-BE49-F238E27FC236}">
                  <a16:creationId xmlns:a16="http://schemas.microsoft.com/office/drawing/2014/main" id="{692A8E2F-520C-52F3-D12C-26C71D138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11" y="1638301"/>
              <a:ext cx="5207575" cy="3333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1547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>
        <p:cut/>
      </p:transition>
    </mc:Choice>
    <mc:Fallback>
      <p:transition spd="slow" advClick="0" advTm="2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D7881135-3268-E935-7305-FB3F91651C4D}"/>
              </a:ext>
            </a:extLst>
          </p:cNvPr>
          <p:cNvGrpSpPr/>
          <p:nvPr/>
        </p:nvGrpSpPr>
        <p:grpSpPr>
          <a:xfrm>
            <a:off x="2585045" y="1138687"/>
            <a:ext cx="7021909" cy="5261787"/>
            <a:chOff x="2585045" y="1138687"/>
            <a:chExt cx="7021909" cy="5261787"/>
          </a:xfrm>
        </p:grpSpPr>
        <p:pic>
          <p:nvPicPr>
            <p:cNvPr id="5" name="圖片 4" descr="一張含有 電腦, 筆記本, 筆記型電腦, 小筆記型電腦 的圖片&#10;&#10;自動產生的描述">
              <a:extLst>
                <a:ext uri="{FF2B5EF4-FFF2-40B4-BE49-F238E27FC236}">
                  <a16:creationId xmlns:a16="http://schemas.microsoft.com/office/drawing/2014/main" id="{C6C192CA-64AB-E2A6-544E-360B73876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5045" y="1138687"/>
              <a:ext cx="7021909" cy="5261787"/>
            </a:xfrm>
            <a:prstGeom prst="rect">
              <a:avLst/>
            </a:prstGeom>
          </p:spPr>
        </p:pic>
        <p:pic>
          <p:nvPicPr>
            <p:cNvPr id="6" name="圖片 5" descr="一張含有 文字, 水, 螢幕擷取畫面, 雲 的圖片&#10;&#10;自動產生的描述">
              <a:extLst>
                <a:ext uri="{FF2B5EF4-FFF2-40B4-BE49-F238E27FC236}">
                  <a16:creationId xmlns:a16="http://schemas.microsoft.com/office/drawing/2014/main" id="{692A8E2F-520C-52F3-D12C-26C71D138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11" y="1638301"/>
              <a:ext cx="5207575" cy="3333750"/>
            </a:xfrm>
            <a:prstGeom prst="rect">
              <a:avLst/>
            </a:prstGeom>
          </p:spPr>
        </p:pic>
      </p:grpSp>
      <p:pic>
        <p:nvPicPr>
          <p:cNvPr id="2" name="圖片 1" descr="一張含有 水, 海灘, 天空, 雲 的圖片&#10;&#10;自動產生的描述">
            <a:extLst>
              <a:ext uri="{FF2B5EF4-FFF2-40B4-BE49-F238E27FC236}">
                <a16:creationId xmlns:a16="http://schemas.microsoft.com/office/drawing/2014/main" id="{72B5BC35-D6FD-96B5-B1D0-CF3A31DD5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" b="52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7EC2B5C-9BFA-2868-8ACF-7FD90E473E87}"/>
              </a:ext>
            </a:extLst>
          </p:cNvPr>
          <p:cNvSpPr/>
          <p:nvPr/>
        </p:nvSpPr>
        <p:spPr>
          <a:xfrm>
            <a:off x="422693" y="5429249"/>
            <a:ext cx="8514273" cy="6814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9676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>
        <p:cut/>
      </p:transition>
    </mc:Choice>
    <mc:Fallback>
      <p:transition spd="slow" advClick="0" advTm="5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水, 海灘, 天空, 雲 的圖片&#10;&#10;自動產生的描述">
            <a:extLst>
              <a:ext uri="{FF2B5EF4-FFF2-40B4-BE49-F238E27FC236}">
                <a16:creationId xmlns:a16="http://schemas.microsoft.com/office/drawing/2014/main" id="{541A9E0F-7BA9-64D6-8680-74947CDD8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" b="52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F517A36-6577-8CD4-9A84-0D5DDCF5F7CE}"/>
              </a:ext>
            </a:extLst>
          </p:cNvPr>
          <p:cNvSpPr/>
          <p:nvPr/>
        </p:nvSpPr>
        <p:spPr>
          <a:xfrm>
            <a:off x="422693" y="5429249"/>
            <a:ext cx="8514273" cy="6814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投影片縮放 2">
                <a:extLst>
                  <a:ext uri="{FF2B5EF4-FFF2-40B4-BE49-F238E27FC236}">
                    <a16:creationId xmlns:a16="http://schemas.microsoft.com/office/drawing/2014/main" id="{7F136C3A-2FC8-1999-2E3A-C12B32E20D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9703449"/>
                  </p:ext>
                </p:extLst>
              </p:nvPr>
            </p:nvGraphicFramePr>
            <p:xfrm>
              <a:off x="6705241" y="5628916"/>
              <a:ext cx="773861" cy="773861"/>
            </p:xfrm>
            <a:graphic>
              <a:graphicData uri="http://schemas.microsoft.com/office/powerpoint/2016/slidezoom">
                <pslz:sldZm>
                  <pslz:sldZmObj sldId="314" cId="4037981942">
                    <pslz:zmPr id="{20D340D6-415B-4880-A97E-9C0352EC705D}" returnToParent="0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4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3861" cy="77386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投影片縮放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F136C3A-2FC8-1999-2E3A-C12B32E20D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05241" y="5628916"/>
                <a:ext cx="773861" cy="77386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469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>
        <p:cut/>
      </p:transition>
    </mc:Choice>
    <mc:Fallback>
      <p:transition spd="slow" advClick="0" advTm="2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水, 螢幕擷取畫面 的圖片&#10;&#10;自動產生的描述">
            <a:extLst>
              <a:ext uri="{FF2B5EF4-FFF2-40B4-BE49-F238E27FC236}">
                <a16:creationId xmlns:a16="http://schemas.microsoft.com/office/drawing/2014/main" id="{3CC4F21A-F8FB-B3A8-2AA1-CA50C81F0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151" cy="560717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78A6F3A-EA70-7318-0CE9-320CC1D1D4C6}"/>
              </a:ext>
            </a:extLst>
          </p:cNvPr>
          <p:cNvSpPr/>
          <p:nvPr/>
        </p:nvSpPr>
        <p:spPr>
          <a:xfrm>
            <a:off x="6096000" y="3308231"/>
            <a:ext cx="2884098" cy="24714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7981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:cut/>
      </p:transition>
    </mc:Choice>
    <mc:Fallback>
      <p:transition spd="slow" advClick="0" advTm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2</Words>
  <Application>Microsoft Office PowerPoint</Application>
  <PresentationFormat>寬螢幕</PresentationFormat>
  <Paragraphs>1</Paragraphs>
  <Slides>40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5" baseType="lpstr">
      <vt:lpstr>jf open 粉圓 2.0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C109193112</dc:creator>
  <cp:lastModifiedBy>C109193112</cp:lastModifiedBy>
  <cp:revision>124</cp:revision>
  <dcterms:created xsi:type="dcterms:W3CDTF">2023-08-25T01:42:24Z</dcterms:created>
  <dcterms:modified xsi:type="dcterms:W3CDTF">2023-08-31T02:47:11Z</dcterms:modified>
</cp:coreProperties>
</file>